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72730fdc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72730fdc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72730fdc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72730fdc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72730fdc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72730fdc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72697e3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72697e3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72730fdcb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72730fdcb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72730fdcb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72730fdcb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highlight>
                  <a:srgbClr val="FFFFFF"/>
                </a:highlight>
              </a:rPr>
              <a:t>Slovenská sporiteľňa - najväčšia digitálna a mobilná banka, sme 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highlight>
                  <a:srgbClr val="FFFFFF"/>
                </a:highlight>
              </a:rPr>
              <a:t>najúspešnejšia banka pre všetky vekové kategórie.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Insight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Mladí ľudia nechcú byť vo svete viazaní. Chcú si ho naplno užívať a žiť bez starostne.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Idea</a:t>
            </a:r>
            <a:endParaRPr/>
          </a:p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Ponúkneme ľudom platobnú kartu, ktorá im otvorí dvere do sveta - ako do online sveta, tak reálneho sveta.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Ponúkneme mladým ľuďom kartu, po ktorej budú túžiť.</a:t>
            </a:r>
            <a:endParaRPr b="1"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Riešenia</a:t>
            </a:r>
            <a:endParaRPr/>
          </a:p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Ponúkneme mladým kartu, </a:t>
            </a:r>
            <a:r>
              <a:rPr b="1"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po ktorej budú túžiť</a:t>
            </a: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. Pretože: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- ak budú jej vlastníkmi, získajú lacnejší prístup na najväčšie festivaly a párty,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- ak budú jej vlastníkmi, získajú zadarmo Spotify,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- ak budú jej vlastníkmi, získajú cash-back pri nákupe vybraných módnych značiek pre mladých,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- ak budú jej vlastníkmi, získajú cash-back pri rezervácii pobytov cez AirBnB a pri každom nákupe v zahraničí,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- a mnoho ďalších.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Vďaka karte od Sporky si budú môcť naplno užívať život bez starostí.</a:t>
            </a:r>
            <a:endParaRPr b="1"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Riešenie </a:t>
            </a:r>
            <a:endParaRPr/>
          </a:p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Dohodneme partnerstvá s festivalmi a eventami pre mladých.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Namiesto jednorázového bonusu pri otvorení účtu, im ponúkneme zľavy a cash-backy na veci, ktoré chcú (parties, pobyty v zahraničí, Spotify) až do hodnoty jednorázového bonusu. To nám umožní komunikovať spôsobom, že Sporka ti rozumie a umožní ti žiť bezstarostný život bez viazanosti, po ktorom túžiš (dôraz na bezstarostnosť, na zábavu, …).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Kreatívy</a:t>
            </a:r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7750"/>
            <a:ext cx="2567475" cy="25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575" y="1637750"/>
            <a:ext cx="2567475" cy="25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1450" y="524475"/>
            <a:ext cx="2070425" cy="36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