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2" r:id="rId2"/>
  </p:sldMasterIdLst>
  <p:notesMasterIdLst>
    <p:notesMasterId r:id="rId32"/>
  </p:notesMasterIdLst>
  <p:sldIdLst>
    <p:sldId id="593" r:id="rId3"/>
    <p:sldId id="644" r:id="rId4"/>
    <p:sldId id="665" r:id="rId5"/>
    <p:sldId id="664" r:id="rId6"/>
    <p:sldId id="645" r:id="rId7"/>
    <p:sldId id="647" r:id="rId8"/>
    <p:sldId id="668" r:id="rId9"/>
    <p:sldId id="654" r:id="rId10"/>
    <p:sldId id="650" r:id="rId11"/>
    <p:sldId id="648" r:id="rId12"/>
    <p:sldId id="660" r:id="rId13"/>
    <p:sldId id="672" r:id="rId14"/>
    <p:sldId id="671" r:id="rId15"/>
    <p:sldId id="674" r:id="rId16"/>
    <p:sldId id="673" r:id="rId17"/>
    <p:sldId id="669" r:id="rId18"/>
    <p:sldId id="670" r:id="rId19"/>
    <p:sldId id="661" r:id="rId20"/>
    <p:sldId id="662" r:id="rId21"/>
    <p:sldId id="257" r:id="rId22"/>
    <p:sldId id="258" r:id="rId23"/>
    <p:sldId id="675" r:id="rId24"/>
    <p:sldId id="653" r:id="rId25"/>
    <p:sldId id="649" r:id="rId26"/>
    <p:sldId id="666" r:id="rId27"/>
    <p:sldId id="658" r:id="rId28"/>
    <p:sldId id="659" r:id="rId29"/>
    <p:sldId id="676" r:id="rId30"/>
    <p:sldId id="610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ocial - memes" id="{2A088BC6-A3B1-6D4D-BF5B-CF6C2B9EBCE9}">
          <p14:sldIdLst>
            <p14:sldId id="593"/>
            <p14:sldId id="644"/>
            <p14:sldId id="665"/>
            <p14:sldId id="664"/>
            <p14:sldId id="645"/>
            <p14:sldId id="647"/>
            <p14:sldId id="668"/>
            <p14:sldId id="654"/>
            <p14:sldId id="650"/>
            <p14:sldId id="648"/>
            <p14:sldId id="660"/>
            <p14:sldId id="672"/>
            <p14:sldId id="671"/>
            <p14:sldId id="674"/>
            <p14:sldId id="673"/>
            <p14:sldId id="669"/>
            <p14:sldId id="670"/>
            <p14:sldId id="661"/>
            <p14:sldId id="662"/>
            <p14:sldId id="257"/>
            <p14:sldId id="258"/>
            <p14:sldId id="675"/>
            <p14:sldId id="653"/>
            <p14:sldId id="649"/>
            <p14:sldId id="666"/>
            <p14:sldId id="658"/>
            <p14:sldId id="659"/>
            <p14:sldId id="676"/>
            <p14:sldId id="6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81F0"/>
    <a:srgbClr val="F07438"/>
    <a:srgbClr val="84BE10"/>
    <a:srgbClr val="42AB35"/>
    <a:srgbClr val="F9FAFB"/>
    <a:srgbClr val="D3E4FD"/>
    <a:srgbClr val="0432FF"/>
    <a:srgbClr val="0598D1"/>
    <a:srgbClr val="057BD1"/>
    <a:srgbClr val="6BB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60" autoAdjust="0"/>
    <p:restoredTop sz="91393" autoAdjust="0"/>
  </p:normalViewPr>
  <p:slideViewPr>
    <p:cSldViewPr snapToGrid="0" snapToObjects="1">
      <p:cViewPr varScale="1">
        <p:scale>
          <a:sx n="105" d="100"/>
          <a:sy n="105" d="100"/>
        </p:scale>
        <p:origin x="192" y="6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54F36-F287-4D7C-9E1D-29F8A8F0273E}" type="datetimeFigureOut">
              <a:rPr lang="en-US" smtClean="0"/>
              <a:t>5/4/21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FB40C-40DD-423E-82A5-1B7AC4C37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6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FB40C-40DD-423E-82A5-1B7AC4C371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29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FB40C-40DD-423E-82A5-1B7AC4C371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8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FB40C-40DD-423E-82A5-1B7AC4C3719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08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FB40C-40DD-423E-82A5-1B7AC4C371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21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FB40C-40DD-423E-82A5-1B7AC4C371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07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SK" dirty="0"/>
            </a:br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FB40C-40DD-423E-82A5-1B7AC4C371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87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FB40C-40DD-423E-82A5-1B7AC4C371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25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FB40C-40DD-423E-82A5-1B7AC4C371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56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FB40C-40DD-423E-82A5-1B7AC4C371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19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FB40C-40DD-423E-82A5-1B7AC4C371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07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FB40C-40DD-423E-82A5-1B7AC4C371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77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triadFB" TargetMode="External"/><Relationship Id="rId13" Type="http://schemas.openxmlformats.org/officeDocument/2006/relationships/image" Target="../media/image13.png"/><Relationship Id="rId3" Type="http://schemas.openxmlformats.org/officeDocument/2006/relationships/hyperlink" Target="http://www.youtube.com/triadadvertisingsk" TargetMode="External"/><Relationship Id="rId7" Type="http://schemas.openxmlformats.org/officeDocument/2006/relationships/image" Target="../media/image11.png"/><Relationship Id="rId12" Type="http://schemas.openxmlformats.org/officeDocument/2006/relationships/hyperlink" Target="http://bit.ly/triadBlogSk" TargetMode="External"/><Relationship Id="rId2" Type="http://schemas.openxmlformats.org/officeDocument/2006/relationships/hyperlink" Target="http://www.triad.sk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facebook.com/triadsk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://bit.ly/triadYT" TargetMode="External"/><Relationship Id="rId10" Type="http://schemas.openxmlformats.org/officeDocument/2006/relationships/hyperlink" Target="http://bit.ly/triadIGsk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triadFB" TargetMode="External"/><Relationship Id="rId13" Type="http://schemas.openxmlformats.org/officeDocument/2006/relationships/image" Target="../media/image13.png"/><Relationship Id="rId3" Type="http://schemas.openxmlformats.org/officeDocument/2006/relationships/hyperlink" Target="http://www.youtube.com/triadadvertisingsk" TargetMode="External"/><Relationship Id="rId7" Type="http://schemas.openxmlformats.org/officeDocument/2006/relationships/image" Target="../media/image11.png"/><Relationship Id="rId12" Type="http://schemas.openxmlformats.org/officeDocument/2006/relationships/hyperlink" Target="http://bit.ly/triadBlogCz" TargetMode="External"/><Relationship Id="rId2" Type="http://schemas.openxmlformats.org/officeDocument/2006/relationships/hyperlink" Target="http://www.triad.sk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facebook.com/triadsk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://bit.ly/triadYT" TargetMode="External"/><Relationship Id="rId10" Type="http://schemas.openxmlformats.org/officeDocument/2006/relationships/hyperlink" Target="http://bit.ly/triadIGcz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1.png"/><Relationship Id="rId16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11" Type="http://schemas.openxmlformats.org/officeDocument/2006/relationships/image" Target="../media/image9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Layouts/_rels/slideLayout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" Type="http://schemas.openxmlformats.org/officeDocument/2006/relationships/image" Target="../media/image69.png"/><Relationship Id="rId21" Type="http://schemas.openxmlformats.org/officeDocument/2006/relationships/image" Target="../media/image86.png"/><Relationship Id="rId7" Type="http://schemas.openxmlformats.org/officeDocument/2006/relationships/image" Target="../media/image6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33" Type="http://schemas.openxmlformats.org/officeDocument/2006/relationships/image" Target="../media/image98.png"/><Relationship Id="rId2" Type="http://schemas.openxmlformats.org/officeDocument/2006/relationships/image" Target="../media/image68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29" Type="http://schemas.openxmlformats.org/officeDocument/2006/relationships/image" Target="../media/image9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24" Type="http://schemas.openxmlformats.org/officeDocument/2006/relationships/image" Target="../media/image89.png"/><Relationship Id="rId32" Type="http://schemas.openxmlformats.org/officeDocument/2006/relationships/image" Target="../media/image97.png"/><Relationship Id="rId5" Type="http://schemas.openxmlformats.org/officeDocument/2006/relationships/image" Target="../media/image71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28" Type="http://schemas.openxmlformats.org/officeDocument/2006/relationships/image" Target="../media/image93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31" Type="http://schemas.openxmlformats.org/officeDocument/2006/relationships/image" Target="../media/image96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92.png"/><Relationship Id="rId30" Type="http://schemas.openxmlformats.org/officeDocument/2006/relationships/image" Target="../media/image95.png"/><Relationship Id="rId8" Type="http://schemas.openxmlformats.org/officeDocument/2006/relationships/image" Target="../media/image73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9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112.png"/><Relationship Id="rId7" Type="http://schemas.microsoft.com/office/2007/relationships/hdphoto" Target="../media/hdphoto5.wdp"/><Relationship Id="rId12" Type="http://schemas.openxmlformats.org/officeDocument/2006/relationships/image" Target="../media/image120.png"/><Relationship Id="rId2" Type="http://schemas.openxmlformats.org/officeDocument/2006/relationships/image" Target="../media/image111.png"/><Relationship Id="rId16" Type="http://schemas.openxmlformats.org/officeDocument/2006/relationships/image" Target="../media/image1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5.png"/><Relationship Id="rId11" Type="http://schemas.openxmlformats.org/officeDocument/2006/relationships/image" Target="../media/image119.png"/><Relationship Id="rId5" Type="http://schemas.openxmlformats.org/officeDocument/2006/relationships/image" Target="../media/image114.png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4" Type="http://schemas.openxmlformats.org/officeDocument/2006/relationships/image" Target="../media/image113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Layouts/_rels/slideLayout48.xml.rels><?xml version="1.0" encoding="UTF-8" standalone="yes"?>
<Relationships xmlns="http://schemas.openxmlformats.org/package/2006/relationships"><Relationship Id="rId13" Type="http://schemas.microsoft.com/office/2007/relationships/hdphoto" Target="../media/hdphoto11.wdp"/><Relationship Id="rId18" Type="http://schemas.openxmlformats.org/officeDocument/2006/relationships/image" Target="../media/image133.png"/><Relationship Id="rId26" Type="http://schemas.openxmlformats.org/officeDocument/2006/relationships/image" Target="../media/image137.png"/><Relationship Id="rId3" Type="http://schemas.microsoft.com/office/2007/relationships/hdphoto" Target="../media/hdphoto6.wdp"/><Relationship Id="rId21" Type="http://schemas.microsoft.com/office/2007/relationships/hdphoto" Target="../media/hdphoto15.wdp"/><Relationship Id="rId34" Type="http://schemas.openxmlformats.org/officeDocument/2006/relationships/image" Target="../media/image141.png"/><Relationship Id="rId7" Type="http://schemas.microsoft.com/office/2007/relationships/hdphoto" Target="../media/hdphoto8.wdp"/><Relationship Id="rId12" Type="http://schemas.openxmlformats.org/officeDocument/2006/relationships/image" Target="../media/image130.png"/><Relationship Id="rId17" Type="http://schemas.microsoft.com/office/2007/relationships/hdphoto" Target="../media/hdphoto13.wdp"/><Relationship Id="rId25" Type="http://schemas.microsoft.com/office/2007/relationships/hdphoto" Target="../media/hdphoto17.wdp"/><Relationship Id="rId33" Type="http://schemas.microsoft.com/office/2007/relationships/hdphoto" Target="../media/hdphoto21.wdp"/><Relationship Id="rId2" Type="http://schemas.openxmlformats.org/officeDocument/2006/relationships/image" Target="../media/image125.png"/><Relationship Id="rId16" Type="http://schemas.openxmlformats.org/officeDocument/2006/relationships/image" Target="../media/image132.png"/><Relationship Id="rId20" Type="http://schemas.openxmlformats.org/officeDocument/2006/relationships/image" Target="../media/image134.png"/><Relationship Id="rId29" Type="http://schemas.microsoft.com/office/2007/relationships/hdphoto" Target="../media/hdphoto19.wdp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7.png"/><Relationship Id="rId11" Type="http://schemas.microsoft.com/office/2007/relationships/hdphoto" Target="../media/hdphoto10.wdp"/><Relationship Id="rId24" Type="http://schemas.openxmlformats.org/officeDocument/2006/relationships/image" Target="../media/image136.png"/><Relationship Id="rId32" Type="http://schemas.openxmlformats.org/officeDocument/2006/relationships/image" Target="../media/image140.png"/><Relationship Id="rId5" Type="http://schemas.microsoft.com/office/2007/relationships/hdphoto" Target="../media/hdphoto7.wdp"/><Relationship Id="rId15" Type="http://schemas.microsoft.com/office/2007/relationships/hdphoto" Target="../media/hdphoto12.wdp"/><Relationship Id="rId23" Type="http://schemas.microsoft.com/office/2007/relationships/hdphoto" Target="../media/hdphoto16.wdp"/><Relationship Id="rId28" Type="http://schemas.openxmlformats.org/officeDocument/2006/relationships/image" Target="../media/image138.png"/><Relationship Id="rId10" Type="http://schemas.openxmlformats.org/officeDocument/2006/relationships/image" Target="../media/image129.png"/><Relationship Id="rId19" Type="http://schemas.microsoft.com/office/2007/relationships/hdphoto" Target="../media/hdphoto14.wdp"/><Relationship Id="rId31" Type="http://schemas.microsoft.com/office/2007/relationships/hdphoto" Target="../media/hdphoto20.wdp"/><Relationship Id="rId4" Type="http://schemas.openxmlformats.org/officeDocument/2006/relationships/image" Target="../media/image126.png"/><Relationship Id="rId9" Type="http://schemas.microsoft.com/office/2007/relationships/hdphoto" Target="../media/hdphoto9.wdp"/><Relationship Id="rId14" Type="http://schemas.openxmlformats.org/officeDocument/2006/relationships/image" Target="../media/image131.png"/><Relationship Id="rId22" Type="http://schemas.openxmlformats.org/officeDocument/2006/relationships/image" Target="../media/image135.png"/><Relationship Id="rId27" Type="http://schemas.microsoft.com/office/2007/relationships/hdphoto" Target="../media/hdphoto18.wdp"/><Relationship Id="rId30" Type="http://schemas.openxmlformats.org/officeDocument/2006/relationships/image" Target="../media/image139.png"/><Relationship Id="rId35" Type="http://schemas.microsoft.com/office/2007/relationships/hdphoto" Target="../media/hdphoto22.wdp"/><Relationship Id="rId8" Type="http://schemas.openxmlformats.org/officeDocument/2006/relationships/image" Target="../media/image128.png"/></Relationships>
</file>

<file path=ppt/slideLayouts/_rels/slideLayout49.xml.rels><?xml version="1.0" encoding="UTF-8" standalone="yes"?>
<Relationships xmlns="http://schemas.openxmlformats.org/package/2006/relationships"><Relationship Id="rId13" Type="http://schemas.microsoft.com/office/2007/relationships/hdphoto" Target="../media/hdphoto28.wdp"/><Relationship Id="rId18" Type="http://schemas.openxmlformats.org/officeDocument/2006/relationships/image" Target="../media/image150.png"/><Relationship Id="rId26" Type="http://schemas.openxmlformats.org/officeDocument/2006/relationships/image" Target="../media/image153.png"/><Relationship Id="rId3" Type="http://schemas.microsoft.com/office/2007/relationships/hdphoto" Target="../media/hdphoto23.wdp"/><Relationship Id="rId21" Type="http://schemas.microsoft.com/office/2007/relationships/hdphoto" Target="../media/hdphoto32.wdp"/><Relationship Id="rId34" Type="http://schemas.openxmlformats.org/officeDocument/2006/relationships/image" Target="../media/image157.png"/><Relationship Id="rId7" Type="http://schemas.microsoft.com/office/2007/relationships/hdphoto" Target="../media/hdphoto25.wdp"/><Relationship Id="rId12" Type="http://schemas.openxmlformats.org/officeDocument/2006/relationships/image" Target="../media/image147.png"/><Relationship Id="rId17" Type="http://schemas.microsoft.com/office/2007/relationships/hdphoto" Target="../media/hdphoto30.wdp"/><Relationship Id="rId25" Type="http://schemas.microsoft.com/office/2007/relationships/hdphoto" Target="../media/hdphoto34.wdp"/><Relationship Id="rId33" Type="http://schemas.microsoft.com/office/2007/relationships/hdphoto" Target="../media/hdphoto38.wdp"/><Relationship Id="rId2" Type="http://schemas.openxmlformats.org/officeDocument/2006/relationships/image" Target="../media/image142.png"/><Relationship Id="rId16" Type="http://schemas.openxmlformats.org/officeDocument/2006/relationships/image" Target="../media/image149.png"/><Relationship Id="rId20" Type="http://schemas.openxmlformats.org/officeDocument/2006/relationships/image" Target="../media/image4.png"/><Relationship Id="rId29" Type="http://schemas.microsoft.com/office/2007/relationships/hdphoto" Target="../media/hdphoto36.wdp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4.png"/><Relationship Id="rId11" Type="http://schemas.microsoft.com/office/2007/relationships/hdphoto" Target="../media/hdphoto27.wdp"/><Relationship Id="rId24" Type="http://schemas.openxmlformats.org/officeDocument/2006/relationships/image" Target="../media/image152.png"/><Relationship Id="rId32" Type="http://schemas.openxmlformats.org/officeDocument/2006/relationships/image" Target="../media/image156.png"/><Relationship Id="rId5" Type="http://schemas.microsoft.com/office/2007/relationships/hdphoto" Target="../media/hdphoto24.wdp"/><Relationship Id="rId15" Type="http://schemas.microsoft.com/office/2007/relationships/hdphoto" Target="../media/hdphoto29.wdp"/><Relationship Id="rId23" Type="http://schemas.microsoft.com/office/2007/relationships/hdphoto" Target="../media/hdphoto33.wdp"/><Relationship Id="rId28" Type="http://schemas.openxmlformats.org/officeDocument/2006/relationships/image" Target="../media/image154.png"/><Relationship Id="rId10" Type="http://schemas.openxmlformats.org/officeDocument/2006/relationships/image" Target="../media/image146.png"/><Relationship Id="rId19" Type="http://schemas.microsoft.com/office/2007/relationships/hdphoto" Target="../media/hdphoto31.wdp"/><Relationship Id="rId31" Type="http://schemas.microsoft.com/office/2007/relationships/hdphoto" Target="../media/hdphoto37.wdp"/><Relationship Id="rId4" Type="http://schemas.openxmlformats.org/officeDocument/2006/relationships/image" Target="../media/image143.png"/><Relationship Id="rId9" Type="http://schemas.microsoft.com/office/2007/relationships/hdphoto" Target="../media/hdphoto26.wdp"/><Relationship Id="rId14" Type="http://schemas.openxmlformats.org/officeDocument/2006/relationships/image" Target="../media/image148.png"/><Relationship Id="rId22" Type="http://schemas.openxmlformats.org/officeDocument/2006/relationships/image" Target="../media/image151.png"/><Relationship Id="rId27" Type="http://schemas.microsoft.com/office/2007/relationships/hdphoto" Target="../media/hdphoto35.wdp"/><Relationship Id="rId30" Type="http://schemas.openxmlformats.org/officeDocument/2006/relationships/image" Target="../media/image155.png"/><Relationship Id="rId35" Type="http://schemas.microsoft.com/office/2007/relationships/hdphoto" Target="../media/hdphoto39.wdp"/><Relationship Id="rId8" Type="http://schemas.openxmlformats.org/officeDocument/2006/relationships/image" Target="../media/image14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microsoft.com/office/2007/relationships/hdphoto" Target="../media/hdphoto45.wdp"/><Relationship Id="rId18" Type="http://schemas.openxmlformats.org/officeDocument/2006/relationships/image" Target="../media/image165.png"/><Relationship Id="rId3" Type="http://schemas.microsoft.com/office/2007/relationships/hdphoto" Target="../media/hdphoto40.wdp"/><Relationship Id="rId21" Type="http://schemas.microsoft.com/office/2007/relationships/hdphoto" Target="../media/hdphoto49.wdp"/><Relationship Id="rId7" Type="http://schemas.microsoft.com/office/2007/relationships/hdphoto" Target="../media/hdphoto42.wdp"/><Relationship Id="rId12" Type="http://schemas.openxmlformats.org/officeDocument/2006/relationships/image" Target="../media/image163.png"/><Relationship Id="rId17" Type="http://schemas.microsoft.com/office/2007/relationships/hdphoto" Target="../media/hdphoto47.wdp"/><Relationship Id="rId25" Type="http://schemas.microsoft.com/office/2007/relationships/hdphoto" Target="../media/hdphoto51.wdp"/><Relationship Id="rId2" Type="http://schemas.openxmlformats.org/officeDocument/2006/relationships/image" Target="../media/image158.png"/><Relationship Id="rId16" Type="http://schemas.openxmlformats.org/officeDocument/2006/relationships/image" Target="../media/image2.png"/><Relationship Id="rId20" Type="http://schemas.openxmlformats.org/officeDocument/2006/relationships/image" Target="../media/image16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0.png"/><Relationship Id="rId11" Type="http://schemas.microsoft.com/office/2007/relationships/hdphoto" Target="../media/hdphoto44.wdp"/><Relationship Id="rId24" Type="http://schemas.openxmlformats.org/officeDocument/2006/relationships/image" Target="../media/image168.png"/><Relationship Id="rId5" Type="http://schemas.microsoft.com/office/2007/relationships/hdphoto" Target="../media/hdphoto41.wdp"/><Relationship Id="rId15" Type="http://schemas.microsoft.com/office/2007/relationships/hdphoto" Target="../media/hdphoto46.wdp"/><Relationship Id="rId23" Type="http://schemas.microsoft.com/office/2007/relationships/hdphoto" Target="../media/hdphoto50.wdp"/><Relationship Id="rId10" Type="http://schemas.openxmlformats.org/officeDocument/2006/relationships/image" Target="../media/image162.png"/><Relationship Id="rId19" Type="http://schemas.microsoft.com/office/2007/relationships/hdphoto" Target="../media/hdphoto48.wdp"/><Relationship Id="rId4" Type="http://schemas.openxmlformats.org/officeDocument/2006/relationships/image" Target="../media/image159.png"/><Relationship Id="rId9" Type="http://schemas.microsoft.com/office/2007/relationships/hdphoto" Target="../media/hdphoto43.wdp"/><Relationship Id="rId14" Type="http://schemas.openxmlformats.org/officeDocument/2006/relationships/image" Target="../media/image164.png"/><Relationship Id="rId22" Type="http://schemas.openxmlformats.org/officeDocument/2006/relationships/image" Target="../media/image167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microsoft.com/office/2007/relationships/hdphoto" Target="../media/hdphoto57.wdp"/><Relationship Id="rId18" Type="http://schemas.microsoft.com/office/2007/relationships/hdphoto" Target="../media/hdphoto60.wdp"/><Relationship Id="rId3" Type="http://schemas.microsoft.com/office/2007/relationships/hdphoto" Target="../media/hdphoto52.wdp"/><Relationship Id="rId21" Type="http://schemas.microsoft.com/office/2007/relationships/hdphoto" Target="../media/hdphoto62.wdp"/><Relationship Id="rId7" Type="http://schemas.microsoft.com/office/2007/relationships/hdphoto" Target="../media/hdphoto54.wdp"/><Relationship Id="rId12" Type="http://schemas.openxmlformats.org/officeDocument/2006/relationships/image" Target="../media/image174.png"/><Relationship Id="rId17" Type="http://schemas.microsoft.com/office/2007/relationships/hdphoto" Target="../media/hdphoto59.wdp"/><Relationship Id="rId2" Type="http://schemas.openxmlformats.org/officeDocument/2006/relationships/image" Target="../media/image169.png"/><Relationship Id="rId16" Type="http://schemas.openxmlformats.org/officeDocument/2006/relationships/image" Target="../media/image176.png"/><Relationship Id="rId20" Type="http://schemas.openxmlformats.org/officeDocument/2006/relationships/image" Target="../media/image17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1.png"/><Relationship Id="rId11" Type="http://schemas.microsoft.com/office/2007/relationships/hdphoto" Target="../media/hdphoto56.wdp"/><Relationship Id="rId24" Type="http://schemas.microsoft.com/office/2007/relationships/hdphoto" Target="../media/hdphoto65.wdp"/><Relationship Id="rId5" Type="http://schemas.microsoft.com/office/2007/relationships/hdphoto" Target="../media/hdphoto53.wdp"/><Relationship Id="rId15" Type="http://schemas.microsoft.com/office/2007/relationships/hdphoto" Target="../media/hdphoto58.wdp"/><Relationship Id="rId23" Type="http://schemas.microsoft.com/office/2007/relationships/hdphoto" Target="../media/hdphoto64.wdp"/><Relationship Id="rId10" Type="http://schemas.openxmlformats.org/officeDocument/2006/relationships/image" Target="../media/image173.png"/><Relationship Id="rId19" Type="http://schemas.microsoft.com/office/2007/relationships/hdphoto" Target="../media/hdphoto61.wdp"/><Relationship Id="rId4" Type="http://schemas.openxmlformats.org/officeDocument/2006/relationships/image" Target="../media/image170.png"/><Relationship Id="rId9" Type="http://schemas.microsoft.com/office/2007/relationships/hdphoto" Target="../media/hdphoto55.wdp"/><Relationship Id="rId14" Type="http://schemas.openxmlformats.org/officeDocument/2006/relationships/image" Target="../media/image175.png"/><Relationship Id="rId22" Type="http://schemas.microsoft.com/office/2007/relationships/hdphoto" Target="../media/hdphoto63.wdp"/></Relationships>
</file>

<file path=ppt/slideLayouts/_rels/slideLayout5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0.png"/><Relationship Id="rId21" Type="http://schemas.microsoft.com/office/2007/relationships/hdphoto" Target="../media/hdphoto75.wdp"/><Relationship Id="rId34" Type="http://schemas.openxmlformats.org/officeDocument/2006/relationships/image" Target="../media/image194.png"/><Relationship Id="rId42" Type="http://schemas.openxmlformats.org/officeDocument/2006/relationships/image" Target="../media/image198.png"/><Relationship Id="rId47" Type="http://schemas.microsoft.com/office/2007/relationships/hdphoto" Target="../media/hdphoto88.wdp"/><Relationship Id="rId50" Type="http://schemas.openxmlformats.org/officeDocument/2006/relationships/image" Target="../media/image202.png"/><Relationship Id="rId55" Type="http://schemas.microsoft.com/office/2007/relationships/hdphoto" Target="../media/hdphoto92.wdp"/><Relationship Id="rId63" Type="http://schemas.microsoft.com/office/2007/relationships/hdphoto" Target="../media/hdphoto96.wdp"/><Relationship Id="rId7" Type="http://schemas.microsoft.com/office/2007/relationships/hdphoto" Target="../media/hdphoto68.wdp"/><Relationship Id="rId2" Type="http://schemas.openxmlformats.org/officeDocument/2006/relationships/image" Target="../media/image178.png"/><Relationship Id="rId16" Type="http://schemas.openxmlformats.org/officeDocument/2006/relationships/image" Target="../media/image185.png"/><Relationship Id="rId29" Type="http://schemas.microsoft.com/office/2007/relationships/hdphoto" Target="../media/hdphoto79.wdp"/><Relationship Id="rId11" Type="http://schemas.microsoft.com/office/2007/relationships/hdphoto" Target="../media/hdphoto70.wdp"/><Relationship Id="rId24" Type="http://schemas.openxmlformats.org/officeDocument/2006/relationships/image" Target="../media/image189.png"/><Relationship Id="rId32" Type="http://schemas.openxmlformats.org/officeDocument/2006/relationships/image" Target="../media/image193.png"/><Relationship Id="rId37" Type="http://schemas.microsoft.com/office/2007/relationships/hdphoto" Target="../media/hdphoto83.wdp"/><Relationship Id="rId40" Type="http://schemas.openxmlformats.org/officeDocument/2006/relationships/image" Target="../media/image197.png"/><Relationship Id="rId45" Type="http://schemas.microsoft.com/office/2007/relationships/hdphoto" Target="../media/hdphoto87.wdp"/><Relationship Id="rId53" Type="http://schemas.microsoft.com/office/2007/relationships/hdphoto" Target="../media/hdphoto91.wdp"/><Relationship Id="rId58" Type="http://schemas.openxmlformats.org/officeDocument/2006/relationships/image" Target="../media/image206.png"/><Relationship Id="rId5" Type="http://schemas.microsoft.com/office/2007/relationships/hdphoto" Target="../media/hdphoto67.wdp"/><Relationship Id="rId61" Type="http://schemas.microsoft.com/office/2007/relationships/hdphoto" Target="../media/hdphoto95.wdp"/><Relationship Id="rId19" Type="http://schemas.microsoft.com/office/2007/relationships/hdphoto" Target="../media/hdphoto74.wdp"/><Relationship Id="rId14" Type="http://schemas.openxmlformats.org/officeDocument/2006/relationships/image" Target="../media/image184.png"/><Relationship Id="rId22" Type="http://schemas.openxmlformats.org/officeDocument/2006/relationships/image" Target="../media/image188.png"/><Relationship Id="rId27" Type="http://schemas.microsoft.com/office/2007/relationships/hdphoto" Target="../media/hdphoto78.wdp"/><Relationship Id="rId30" Type="http://schemas.openxmlformats.org/officeDocument/2006/relationships/image" Target="../media/image192.png"/><Relationship Id="rId35" Type="http://schemas.microsoft.com/office/2007/relationships/hdphoto" Target="../media/hdphoto82.wdp"/><Relationship Id="rId43" Type="http://schemas.microsoft.com/office/2007/relationships/hdphoto" Target="../media/hdphoto86.wdp"/><Relationship Id="rId48" Type="http://schemas.openxmlformats.org/officeDocument/2006/relationships/image" Target="../media/image201.png"/><Relationship Id="rId56" Type="http://schemas.openxmlformats.org/officeDocument/2006/relationships/image" Target="../media/image205.png"/><Relationship Id="rId64" Type="http://schemas.openxmlformats.org/officeDocument/2006/relationships/image" Target="../media/image209.png"/><Relationship Id="rId8" Type="http://schemas.openxmlformats.org/officeDocument/2006/relationships/image" Target="../media/image181.png"/><Relationship Id="rId51" Type="http://schemas.microsoft.com/office/2007/relationships/hdphoto" Target="../media/hdphoto90.wdp"/><Relationship Id="rId3" Type="http://schemas.microsoft.com/office/2007/relationships/hdphoto" Target="../media/hdphoto66.wdp"/><Relationship Id="rId12" Type="http://schemas.openxmlformats.org/officeDocument/2006/relationships/image" Target="../media/image183.png"/><Relationship Id="rId17" Type="http://schemas.microsoft.com/office/2007/relationships/hdphoto" Target="../media/hdphoto73.wdp"/><Relationship Id="rId25" Type="http://schemas.microsoft.com/office/2007/relationships/hdphoto" Target="../media/hdphoto77.wdp"/><Relationship Id="rId33" Type="http://schemas.microsoft.com/office/2007/relationships/hdphoto" Target="../media/hdphoto81.wdp"/><Relationship Id="rId38" Type="http://schemas.openxmlformats.org/officeDocument/2006/relationships/image" Target="../media/image196.png"/><Relationship Id="rId46" Type="http://schemas.openxmlformats.org/officeDocument/2006/relationships/image" Target="../media/image200.png"/><Relationship Id="rId59" Type="http://schemas.microsoft.com/office/2007/relationships/hdphoto" Target="../media/hdphoto94.wdp"/><Relationship Id="rId20" Type="http://schemas.openxmlformats.org/officeDocument/2006/relationships/image" Target="../media/image187.png"/><Relationship Id="rId41" Type="http://schemas.microsoft.com/office/2007/relationships/hdphoto" Target="../media/hdphoto85.wdp"/><Relationship Id="rId54" Type="http://schemas.openxmlformats.org/officeDocument/2006/relationships/image" Target="../media/image204.png"/><Relationship Id="rId62" Type="http://schemas.openxmlformats.org/officeDocument/2006/relationships/image" Target="../media/image20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0.png"/><Relationship Id="rId15" Type="http://schemas.microsoft.com/office/2007/relationships/hdphoto" Target="../media/hdphoto72.wdp"/><Relationship Id="rId23" Type="http://schemas.microsoft.com/office/2007/relationships/hdphoto" Target="../media/hdphoto76.wdp"/><Relationship Id="rId28" Type="http://schemas.openxmlformats.org/officeDocument/2006/relationships/image" Target="../media/image191.png"/><Relationship Id="rId36" Type="http://schemas.openxmlformats.org/officeDocument/2006/relationships/image" Target="../media/image195.png"/><Relationship Id="rId49" Type="http://schemas.microsoft.com/office/2007/relationships/hdphoto" Target="../media/hdphoto89.wdp"/><Relationship Id="rId57" Type="http://schemas.microsoft.com/office/2007/relationships/hdphoto" Target="../media/hdphoto93.wdp"/><Relationship Id="rId10" Type="http://schemas.openxmlformats.org/officeDocument/2006/relationships/image" Target="../media/image182.png"/><Relationship Id="rId31" Type="http://schemas.microsoft.com/office/2007/relationships/hdphoto" Target="../media/hdphoto80.wdp"/><Relationship Id="rId44" Type="http://schemas.openxmlformats.org/officeDocument/2006/relationships/image" Target="../media/image199.png"/><Relationship Id="rId52" Type="http://schemas.openxmlformats.org/officeDocument/2006/relationships/image" Target="../media/image203.png"/><Relationship Id="rId60" Type="http://schemas.openxmlformats.org/officeDocument/2006/relationships/image" Target="../media/image207.png"/><Relationship Id="rId65" Type="http://schemas.microsoft.com/office/2007/relationships/hdphoto" Target="../media/hdphoto97.wdp"/><Relationship Id="rId4" Type="http://schemas.openxmlformats.org/officeDocument/2006/relationships/image" Target="../media/image179.png"/><Relationship Id="rId9" Type="http://schemas.microsoft.com/office/2007/relationships/hdphoto" Target="../media/hdphoto69.wdp"/><Relationship Id="rId13" Type="http://schemas.microsoft.com/office/2007/relationships/hdphoto" Target="../media/hdphoto71.wdp"/><Relationship Id="rId18" Type="http://schemas.openxmlformats.org/officeDocument/2006/relationships/image" Target="../media/image186.png"/><Relationship Id="rId39" Type="http://schemas.microsoft.com/office/2007/relationships/hdphoto" Target="../media/hdphoto84.wdp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13" Type="http://schemas.microsoft.com/office/2007/relationships/hdphoto" Target="../media/hdphoto103.wdp"/><Relationship Id="rId18" Type="http://schemas.openxmlformats.org/officeDocument/2006/relationships/image" Target="../media/image218.png"/><Relationship Id="rId3" Type="http://schemas.microsoft.com/office/2007/relationships/hdphoto" Target="../media/hdphoto98.wdp"/><Relationship Id="rId21" Type="http://schemas.microsoft.com/office/2007/relationships/hdphoto" Target="../media/hdphoto107.wdp"/><Relationship Id="rId7" Type="http://schemas.microsoft.com/office/2007/relationships/hdphoto" Target="../media/hdphoto100.wdp"/><Relationship Id="rId12" Type="http://schemas.openxmlformats.org/officeDocument/2006/relationships/image" Target="../media/image215.png"/><Relationship Id="rId17" Type="http://schemas.microsoft.com/office/2007/relationships/hdphoto" Target="../media/hdphoto105.wdp"/><Relationship Id="rId25" Type="http://schemas.microsoft.com/office/2007/relationships/hdphoto" Target="../media/hdphoto109.wdp"/><Relationship Id="rId2" Type="http://schemas.openxmlformats.org/officeDocument/2006/relationships/image" Target="../media/image210.png"/><Relationship Id="rId16" Type="http://schemas.openxmlformats.org/officeDocument/2006/relationships/image" Target="../media/image217.png"/><Relationship Id="rId20" Type="http://schemas.openxmlformats.org/officeDocument/2006/relationships/image" Target="../media/image2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2.png"/><Relationship Id="rId11" Type="http://schemas.microsoft.com/office/2007/relationships/hdphoto" Target="../media/hdphoto102.wdp"/><Relationship Id="rId24" Type="http://schemas.openxmlformats.org/officeDocument/2006/relationships/image" Target="../media/image221.png"/><Relationship Id="rId5" Type="http://schemas.microsoft.com/office/2007/relationships/hdphoto" Target="../media/hdphoto99.wdp"/><Relationship Id="rId15" Type="http://schemas.microsoft.com/office/2007/relationships/hdphoto" Target="../media/hdphoto104.wdp"/><Relationship Id="rId23" Type="http://schemas.microsoft.com/office/2007/relationships/hdphoto" Target="../media/hdphoto108.wdp"/><Relationship Id="rId10" Type="http://schemas.openxmlformats.org/officeDocument/2006/relationships/image" Target="../media/image214.png"/><Relationship Id="rId19" Type="http://schemas.microsoft.com/office/2007/relationships/hdphoto" Target="../media/hdphoto106.wdp"/><Relationship Id="rId4" Type="http://schemas.openxmlformats.org/officeDocument/2006/relationships/image" Target="../media/image211.png"/><Relationship Id="rId9" Type="http://schemas.microsoft.com/office/2007/relationships/hdphoto" Target="../media/hdphoto101.wdp"/><Relationship Id="rId14" Type="http://schemas.openxmlformats.org/officeDocument/2006/relationships/image" Target="../media/image216.png"/><Relationship Id="rId22" Type="http://schemas.openxmlformats.org/officeDocument/2006/relationships/image" Target="../media/image220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13" Type="http://schemas.microsoft.com/office/2007/relationships/hdphoto" Target="../media/hdphoto114.wdp"/><Relationship Id="rId18" Type="http://schemas.openxmlformats.org/officeDocument/2006/relationships/image" Target="../media/image230.png"/><Relationship Id="rId26" Type="http://schemas.openxmlformats.org/officeDocument/2006/relationships/image" Target="../media/image234.png"/><Relationship Id="rId3" Type="http://schemas.microsoft.com/office/2007/relationships/hdphoto" Target="../media/hdphoto110.wdp"/><Relationship Id="rId21" Type="http://schemas.microsoft.com/office/2007/relationships/hdphoto" Target="../media/hdphoto118.wdp"/><Relationship Id="rId7" Type="http://schemas.microsoft.com/office/2007/relationships/hdphoto" Target="../media/hdphoto112.wdp"/><Relationship Id="rId12" Type="http://schemas.openxmlformats.org/officeDocument/2006/relationships/image" Target="../media/image227.png"/><Relationship Id="rId17" Type="http://schemas.microsoft.com/office/2007/relationships/hdphoto" Target="../media/hdphoto116.wdp"/><Relationship Id="rId25" Type="http://schemas.microsoft.com/office/2007/relationships/hdphoto" Target="../media/hdphoto120.wdp"/><Relationship Id="rId2" Type="http://schemas.openxmlformats.org/officeDocument/2006/relationships/image" Target="../media/image222.png"/><Relationship Id="rId16" Type="http://schemas.openxmlformats.org/officeDocument/2006/relationships/image" Target="../media/image229.png"/><Relationship Id="rId20" Type="http://schemas.openxmlformats.org/officeDocument/2006/relationships/image" Target="../media/image231.png"/><Relationship Id="rId29" Type="http://schemas.microsoft.com/office/2007/relationships/hdphoto" Target="../media/hdphoto122.wdp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4.png"/><Relationship Id="rId11" Type="http://schemas.microsoft.com/office/2007/relationships/hdphoto" Target="../media/hdphoto5.wdp"/><Relationship Id="rId24" Type="http://schemas.openxmlformats.org/officeDocument/2006/relationships/image" Target="../media/image233.png"/><Relationship Id="rId5" Type="http://schemas.microsoft.com/office/2007/relationships/hdphoto" Target="../media/hdphoto111.wdp"/><Relationship Id="rId15" Type="http://schemas.microsoft.com/office/2007/relationships/hdphoto" Target="../media/hdphoto115.wdp"/><Relationship Id="rId23" Type="http://schemas.microsoft.com/office/2007/relationships/hdphoto" Target="../media/hdphoto119.wdp"/><Relationship Id="rId28" Type="http://schemas.openxmlformats.org/officeDocument/2006/relationships/image" Target="../media/image235.png"/><Relationship Id="rId10" Type="http://schemas.openxmlformats.org/officeDocument/2006/relationships/image" Target="../media/image226.png"/><Relationship Id="rId19" Type="http://schemas.microsoft.com/office/2007/relationships/hdphoto" Target="../media/hdphoto117.wdp"/><Relationship Id="rId4" Type="http://schemas.openxmlformats.org/officeDocument/2006/relationships/image" Target="../media/image223.png"/><Relationship Id="rId9" Type="http://schemas.microsoft.com/office/2007/relationships/hdphoto" Target="../media/hdphoto113.wdp"/><Relationship Id="rId14" Type="http://schemas.openxmlformats.org/officeDocument/2006/relationships/image" Target="../media/image228.png"/><Relationship Id="rId22" Type="http://schemas.openxmlformats.org/officeDocument/2006/relationships/image" Target="../media/image232.png"/><Relationship Id="rId27" Type="http://schemas.microsoft.com/office/2007/relationships/hdphoto" Target="../media/hdphoto121.wdp"/><Relationship Id="rId30" Type="http://schemas.microsoft.com/office/2007/relationships/hdphoto" Target="../media/hdphoto123.wdp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1.png"/><Relationship Id="rId16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11" Type="http://schemas.openxmlformats.org/officeDocument/2006/relationships/image" Target="../media/image9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Layouts/_rels/slideLayout5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" Type="http://schemas.openxmlformats.org/officeDocument/2006/relationships/image" Target="../media/image69.png"/><Relationship Id="rId21" Type="http://schemas.openxmlformats.org/officeDocument/2006/relationships/image" Target="../media/image86.png"/><Relationship Id="rId7" Type="http://schemas.openxmlformats.org/officeDocument/2006/relationships/image" Target="../media/image6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33" Type="http://schemas.openxmlformats.org/officeDocument/2006/relationships/image" Target="../media/image98.png"/><Relationship Id="rId2" Type="http://schemas.openxmlformats.org/officeDocument/2006/relationships/image" Target="../media/image68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29" Type="http://schemas.openxmlformats.org/officeDocument/2006/relationships/image" Target="../media/image9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24" Type="http://schemas.openxmlformats.org/officeDocument/2006/relationships/image" Target="../media/image89.png"/><Relationship Id="rId32" Type="http://schemas.openxmlformats.org/officeDocument/2006/relationships/image" Target="../media/image97.png"/><Relationship Id="rId5" Type="http://schemas.openxmlformats.org/officeDocument/2006/relationships/image" Target="../media/image71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28" Type="http://schemas.openxmlformats.org/officeDocument/2006/relationships/image" Target="../media/image93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31" Type="http://schemas.openxmlformats.org/officeDocument/2006/relationships/image" Target="../media/image96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92.png"/><Relationship Id="rId30" Type="http://schemas.openxmlformats.org/officeDocument/2006/relationships/image" Target="../media/image95.png"/><Relationship Id="rId8" Type="http://schemas.openxmlformats.org/officeDocument/2006/relationships/image" Target="../media/image7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9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18" Type="http://schemas.openxmlformats.org/officeDocument/2006/relationships/image" Target="../media/image85.png"/><Relationship Id="rId3" Type="http://schemas.openxmlformats.org/officeDocument/2006/relationships/image" Target="../media/image112.png"/><Relationship Id="rId7" Type="http://schemas.microsoft.com/office/2007/relationships/hdphoto" Target="../media/hdphoto5.wdp"/><Relationship Id="rId12" Type="http://schemas.openxmlformats.org/officeDocument/2006/relationships/image" Target="../media/image120.png"/><Relationship Id="rId17" Type="http://schemas.openxmlformats.org/officeDocument/2006/relationships/image" Target="../media/image84.png"/><Relationship Id="rId2" Type="http://schemas.openxmlformats.org/officeDocument/2006/relationships/image" Target="../media/image111.png"/><Relationship Id="rId16" Type="http://schemas.openxmlformats.org/officeDocument/2006/relationships/image" Target="../media/image1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5.png"/><Relationship Id="rId11" Type="http://schemas.openxmlformats.org/officeDocument/2006/relationships/image" Target="../media/image119.png"/><Relationship Id="rId5" Type="http://schemas.openxmlformats.org/officeDocument/2006/relationships/image" Target="../media/image114.png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4" Type="http://schemas.openxmlformats.org/officeDocument/2006/relationships/image" Target="../media/image113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Layouts/_rels/slideLayout6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" Type="http://schemas.openxmlformats.org/officeDocument/2006/relationships/image" Target="../media/image69.png"/><Relationship Id="rId21" Type="http://schemas.openxmlformats.org/officeDocument/2006/relationships/image" Target="../media/image86.png"/><Relationship Id="rId7" Type="http://schemas.openxmlformats.org/officeDocument/2006/relationships/image" Target="../media/image6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33" Type="http://schemas.openxmlformats.org/officeDocument/2006/relationships/image" Target="../media/image98.png"/><Relationship Id="rId2" Type="http://schemas.openxmlformats.org/officeDocument/2006/relationships/image" Target="../media/image68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29" Type="http://schemas.openxmlformats.org/officeDocument/2006/relationships/image" Target="../media/image9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24" Type="http://schemas.openxmlformats.org/officeDocument/2006/relationships/image" Target="../media/image89.png"/><Relationship Id="rId32" Type="http://schemas.openxmlformats.org/officeDocument/2006/relationships/image" Target="../media/image97.png"/><Relationship Id="rId5" Type="http://schemas.openxmlformats.org/officeDocument/2006/relationships/image" Target="../media/image71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28" Type="http://schemas.openxmlformats.org/officeDocument/2006/relationships/image" Target="../media/image93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31" Type="http://schemas.openxmlformats.org/officeDocument/2006/relationships/image" Target="../media/image96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92.png"/><Relationship Id="rId30" Type="http://schemas.openxmlformats.org/officeDocument/2006/relationships/image" Target="../media/image95.png"/><Relationship Id="rId8" Type="http://schemas.openxmlformats.org/officeDocument/2006/relationships/image" Target="../media/image73.png"/></Relationships>
</file>

<file path=ppt/slideLayouts/_rels/slideLayout6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" Type="http://schemas.openxmlformats.org/officeDocument/2006/relationships/image" Target="../media/image69.png"/><Relationship Id="rId21" Type="http://schemas.openxmlformats.org/officeDocument/2006/relationships/image" Target="../media/image86.png"/><Relationship Id="rId7" Type="http://schemas.openxmlformats.org/officeDocument/2006/relationships/image" Target="../media/image6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33" Type="http://schemas.openxmlformats.org/officeDocument/2006/relationships/image" Target="../media/image98.png"/><Relationship Id="rId2" Type="http://schemas.openxmlformats.org/officeDocument/2006/relationships/image" Target="../media/image68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29" Type="http://schemas.openxmlformats.org/officeDocument/2006/relationships/image" Target="../media/image9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24" Type="http://schemas.openxmlformats.org/officeDocument/2006/relationships/image" Target="../media/image89.png"/><Relationship Id="rId32" Type="http://schemas.openxmlformats.org/officeDocument/2006/relationships/image" Target="../media/image97.png"/><Relationship Id="rId5" Type="http://schemas.openxmlformats.org/officeDocument/2006/relationships/image" Target="../media/image71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28" Type="http://schemas.openxmlformats.org/officeDocument/2006/relationships/image" Target="../media/image93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31" Type="http://schemas.openxmlformats.org/officeDocument/2006/relationships/image" Target="../media/image96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92.png"/><Relationship Id="rId30" Type="http://schemas.openxmlformats.org/officeDocument/2006/relationships/image" Target="../media/image95.png"/><Relationship Id="rId8" Type="http://schemas.openxmlformats.org/officeDocument/2006/relationships/image" Target="../media/image73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42950" y="1759186"/>
            <a:ext cx="7658100" cy="1729563"/>
          </a:xfrm>
          <a:prstGeom prst="rect">
            <a:avLst/>
          </a:prstGeom>
        </p:spPr>
        <p:txBody>
          <a:bodyPr vert="horz"/>
          <a:lstStyle>
            <a:lvl1pPr algn="ctr">
              <a:defRPr sz="5400" b="1" i="0" cap="all" spc="40">
                <a:solidFill>
                  <a:srgbClr val="84BE10"/>
                </a:solidFill>
                <a:latin typeface="Fira Sans Heavy"/>
                <a:ea typeface="Fira Sans Heavy" charset="0"/>
                <a:cs typeface="Fira Sans Heavy"/>
              </a:defRPr>
            </a:lvl1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KILLER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52763" y="3488749"/>
            <a:ext cx="3038475" cy="403359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 cap="all">
                <a:solidFill>
                  <a:schemeClr val="bg1">
                    <a:lumMod val="50000"/>
                  </a:schemeClr>
                </a:solidFill>
                <a:latin typeface="Fira Sans Extra Condensed Medium" charset="0"/>
                <a:ea typeface="Fira Sans Extra Condensed Medium" charset="0"/>
                <a:cs typeface="Fira Sans Extra Condensed Medium" charset="0"/>
              </a:defRPr>
            </a:lvl1pPr>
          </a:lstStyle>
          <a:p>
            <a:pPr lvl="0"/>
            <a:r>
              <a:rPr lang="cs-CZ" dirty="0"/>
              <a:t>ENTER YEAR AND MONTH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3380828" y="255850"/>
            <a:ext cx="2382344" cy="122991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rgbClr val="7F7F7F"/>
                </a:solidFill>
                <a:latin typeface="Univers LT Pro 45 Light"/>
                <a:cs typeface="Univers LT Pro 45 Light"/>
              </a:defRPr>
            </a:lvl1pPr>
          </a:lstStyle>
          <a:p>
            <a:r>
              <a:rPr lang="en-US"/>
              <a:t>client logo goes here</a:t>
            </a:r>
          </a:p>
        </p:txBody>
      </p:sp>
    </p:spTree>
    <p:extLst>
      <p:ext uri="{BB962C8B-B14F-4D97-AF65-F5344CB8AC3E}">
        <p14:creationId xmlns:p14="http://schemas.microsoft.com/office/powerpoint/2010/main" val="334520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895350" y="1524000"/>
            <a:ext cx="7353300" cy="2800349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ct val="100000"/>
              </a:lnSpc>
              <a:defRPr sz="6600" b="1" i="0" cap="all" baseline="0">
                <a:solidFill>
                  <a:srgbClr val="84BE10"/>
                </a:solidFill>
                <a:latin typeface="Fira Sans Heavy" charset="0"/>
                <a:ea typeface="Fira Sans Heavy" charset="0"/>
                <a:cs typeface="Fira Sans Heavy" charset="0"/>
              </a:defRPr>
            </a:lvl1pPr>
          </a:lstStyle>
          <a:p>
            <a:r>
              <a:rPr lang="en-US" dirty="0"/>
              <a:t>HOW AWESOME</a:t>
            </a:r>
            <a:br>
              <a:rPr lang="en-US" dirty="0"/>
            </a:br>
            <a:r>
              <a:rPr lang="en-US" dirty="0"/>
              <a:t>it will be</a:t>
            </a:r>
          </a:p>
        </p:txBody>
      </p:sp>
      <p:pic>
        <p:nvPicPr>
          <p:cNvPr id="4" name="Picture 3" descr="doodles-5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753" y="165207"/>
            <a:ext cx="1448746" cy="144874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363705" y="652189"/>
            <a:ext cx="2385484" cy="411909"/>
          </a:xfrm>
          <a:prstGeom prst="rect">
            <a:avLst/>
          </a:prstGeom>
          <a:solidFill>
            <a:srgbClr val="FFFFFF"/>
          </a:solidFill>
          <a:ln w="38100" cmpd="sng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>
              <a:solidFill>
                <a:schemeClr val="bg1"/>
              </a:solidFill>
              <a:latin typeface="Univers LT Pro 67 Bold condensed"/>
              <a:cs typeface="Univers LT Pro 67 Bold condensed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895350" y="560552"/>
            <a:ext cx="7353300" cy="6627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lang="cs-CZ" sz="3600" b="0" i="0" kern="1200" cap="none" baseline="0">
                <a:solidFill>
                  <a:schemeClr val="tx1">
                    <a:lumMod val="50000"/>
                    <a:lumOff val="50000"/>
                  </a:schemeClr>
                </a:solidFill>
                <a:latin typeface="Fira Sans Heavy" charset="0"/>
                <a:ea typeface="Fira Sans Heavy" charset="0"/>
                <a:cs typeface="Fira Sans Heavy" charset="0"/>
              </a:defRPr>
            </a:lvl1pPr>
            <a:lvl2pPr>
              <a:defRPr lang="cs-CZ" sz="3600" b="0" i="0" kern="1200" cap="none" baseline="0">
                <a:solidFill>
                  <a:schemeClr val="tx1">
                    <a:lumMod val="50000"/>
                    <a:lumOff val="50000"/>
                  </a:schemeClr>
                </a:solidFill>
                <a:latin typeface="Fira Sans Heavy" charset="0"/>
                <a:ea typeface="Fira Sans Heavy" charset="0"/>
                <a:cs typeface="Fira Sans Heavy" charset="0"/>
              </a:defRPr>
            </a:lvl2pPr>
            <a:lvl3pPr>
              <a:defRPr lang="cs-CZ" sz="3600" b="0" i="0" kern="1200" cap="none" baseline="0">
                <a:solidFill>
                  <a:schemeClr val="tx1">
                    <a:lumMod val="50000"/>
                    <a:lumOff val="50000"/>
                  </a:schemeClr>
                </a:solidFill>
                <a:latin typeface="Fira Sans Heavy" charset="0"/>
                <a:ea typeface="Fira Sans Heavy" charset="0"/>
                <a:cs typeface="Fira Sans Heavy" charset="0"/>
              </a:defRPr>
            </a:lvl3pPr>
          </a:lstStyle>
          <a:p>
            <a:pPr lvl="0"/>
            <a:r>
              <a:rPr lang="en-US"/>
              <a:t>What is it</a:t>
            </a:r>
          </a:p>
        </p:txBody>
      </p:sp>
    </p:spTree>
    <p:extLst>
      <p:ext uri="{BB962C8B-B14F-4D97-AF65-F5344CB8AC3E}">
        <p14:creationId xmlns:p14="http://schemas.microsoft.com/office/powerpoint/2010/main" val="204720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ackP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6"/>
          <p:cNvSpPr>
            <a:spLocks noGrp="1"/>
          </p:cNvSpPr>
          <p:nvPr>
            <p:ph sz="quarter" idx="10"/>
          </p:nvPr>
        </p:nvSpPr>
        <p:spPr>
          <a:xfrm>
            <a:off x="0" y="-1"/>
            <a:ext cx="9144000" cy="513264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indent="0" algn="ctr">
              <a:buNone/>
              <a:defRPr sz="4800" baseline="0">
                <a:solidFill>
                  <a:schemeClr val="bg1">
                    <a:lumMod val="65000"/>
                  </a:schemeClr>
                </a:solidFill>
                <a:latin typeface="Univers LT Pro 67 Bold condensed"/>
                <a:cs typeface="Univers LT Pro 67 Bold condensed"/>
              </a:defRPr>
            </a:lvl1pPr>
          </a:lstStyle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r>
              <a:rPr lang="cs-CZ" dirty="0"/>
              <a:t>nice photo in the back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895350" y="819150"/>
            <a:ext cx="7353300" cy="3505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ctr">
              <a:lnSpc>
                <a:spcPct val="100000"/>
              </a:lnSpc>
              <a:defRPr sz="5400" b="1" i="0" cap="none" spc="0" baseline="0">
                <a:solidFill>
                  <a:schemeClr val="bg1"/>
                </a:solidFill>
                <a:latin typeface="Fira Sans Heavy"/>
                <a:ea typeface="Fira Sans Ultra" charset="0"/>
                <a:cs typeface="Fira Sans Heavy"/>
              </a:defRPr>
            </a:lvl1pPr>
          </a:lstStyle>
          <a:p>
            <a:r>
              <a:rPr lang="en-US" dirty="0"/>
              <a:t>This is awesome</a:t>
            </a:r>
            <a:br>
              <a:rPr lang="en-US" dirty="0"/>
            </a:br>
            <a:r>
              <a:rPr lang="en-US" dirty="0"/>
              <a:t>message goes here</a:t>
            </a:r>
          </a:p>
        </p:txBody>
      </p:sp>
    </p:spTree>
    <p:extLst>
      <p:ext uri="{BB962C8B-B14F-4D97-AF65-F5344CB8AC3E}">
        <p14:creationId xmlns:p14="http://schemas.microsoft.com/office/powerpoint/2010/main" val="550725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 1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anchor="t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Fira Sans Ultra"/>
                <a:cs typeface="Fira Sans Ultra"/>
              </a:defRPr>
            </a:lvl1pPr>
          </a:lstStyle>
          <a:p>
            <a:pPr lvl="0"/>
            <a:r>
              <a:rPr lang="en-US"/>
              <a:t>Back PICTURE here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-1" y="1227667"/>
            <a:ext cx="9144001" cy="2796506"/>
          </a:xfrm>
          <a:prstGeom prst="rect">
            <a:avLst/>
          </a:prstGeom>
          <a:solidFill>
            <a:srgbClr val="000000">
              <a:alpha val="17000"/>
            </a:srgbClr>
          </a:solidFill>
        </p:spPr>
        <p:txBody>
          <a:bodyPr vert="horz" anchor="ctr">
            <a:normAutofit/>
          </a:bodyPr>
          <a:lstStyle>
            <a:lvl1pPr algn="ctr">
              <a:defRPr sz="6600" cap="all" spc="0" baseline="0">
                <a:solidFill>
                  <a:schemeClr val="bg1"/>
                </a:solidFill>
                <a:latin typeface="Fira Sans Ultra"/>
                <a:cs typeface="Fira Sans Ultra"/>
              </a:defRPr>
            </a:lvl1pPr>
          </a:lstStyle>
          <a:p>
            <a:r>
              <a:rPr lang="en-US"/>
              <a:t>Make your point</a:t>
            </a:r>
          </a:p>
        </p:txBody>
      </p:sp>
    </p:spTree>
    <p:extLst>
      <p:ext uri="{BB962C8B-B14F-4D97-AF65-F5344CB8AC3E}">
        <p14:creationId xmlns:p14="http://schemas.microsoft.com/office/powerpoint/2010/main" val="1227881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3400425"/>
          </a:xfrm>
          <a:prstGeom prst="rect">
            <a:avLst/>
          </a:prstGeom>
          <a:solidFill>
            <a:srgbClr val="84BE10"/>
          </a:solidFill>
          <a:ln w="38100" cmpd="sng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>
              <a:solidFill>
                <a:schemeClr val="bg1"/>
              </a:solidFill>
              <a:latin typeface="Univers LT Pro 67 Bold condensed"/>
              <a:cs typeface="Univers LT Pro 67 Bold condensed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164564" y="13401"/>
            <a:ext cx="6836180" cy="3387024"/>
          </a:xfrm>
          <a:prstGeom prst="rect">
            <a:avLst/>
          </a:prstGeom>
        </p:spPr>
        <p:txBody>
          <a:bodyPr vert="horz" lIns="0" anchor="ctr"/>
          <a:lstStyle>
            <a:lvl1pPr algn="ctr">
              <a:lnSpc>
                <a:spcPts val="7000"/>
              </a:lnSpc>
              <a:defRPr sz="6600" b="1" i="0" cap="none">
                <a:solidFill>
                  <a:schemeClr val="bg1"/>
                </a:solidFill>
                <a:latin typeface="Fira Sans Heavy"/>
                <a:ea typeface="Fira Sans Ultra" charset="0"/>
                <a:cs typeface="Fira Sans Heavy"/>
              </a:defRPr>
            </a:lvl1pPr>
          </a:lstStyle>
          <a:p>
            <a:r>
              <a:rPr lang="en-US" dirty="0"/>
              <a:t>This is what </a:t>
            </a:r>
            <a:br>
              <a:rPr lang="en-US" dirty="0"/>
            </a:br>
            <a:r>
              <a:rPr lang="en-US" dirty="0"/>
              <a:t>we say 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2827" y="3686175"/>
            <a:ext cx="7785875" cy="118686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Clr>
                <a:srgbClr val="63BC2E"/>
              </a:buClr>
              <a:buSzPct val="120000"/>
              <a:buFont typeface="Wingdings" charset="2"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Fira Sans Regular"/>
                <a:cs typeface="Fira Sans Regular"/>
              </a:defRPr>
            </a:lvl1pPr>
            <a:lvl2pPr marL="457200" indent="0" algn="ctr"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Univers LT Pro 45 Light"/>
                <a:cs typeface="Univers LT Pro 45 Light"/>
              </a:defRPr>
            </a:lvl2pPr>
            <a:lvl3pPr marL="914400" indent="0" algn="ctr">
              <a:buClr>
                <a:srgbClr val="63BC2E"/>
              </a:buClr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Univers LT Pro 45 Light"/>
                <a:cs typeface="Univers LT Pro 45 Light"/>
              </a:defRPr>
            </a:lvl3pPr>
            <a:lvl4pPr marL="1371600" indent="0" algn="ctr"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Univers LT Pro 45 Light"/>
                <a:cs typeface="Univers LT Pro 45 Light"/>
              </a:defRPr>
            </a:lvl4pPr>
            <a:lvl5pPr marL="1828800" indent="0" algn="ctr"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Univers LT Pro 45 Light"/>
                <a:cs typeface="Univers LT Pro 45 Light"/>
              </a:defRPr>
            </a:lvl5pPr>
          </a:lstStyle>
          <a:p>
            <a:pPr lvl="0"/>
            <a:r>
              <a:rPr lang="cs-CZ"/>
              <a:t>And </a:t>
            </a:r>
            <a:r>
              <a:rPr lang="cs-CZ" dirty="0" err="1"/>
              <a:t>here‘s</a:t>
            </a:r>
            <a:r>
              <a:rPr lang="cs-CZ" dirty="0"/>
              <a:t> </a:t>
            </a:r>
            <a:r>
              <a:rPr lang="cs-CZ" dirty="0" err="1"/>
              <a:t>why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say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.</a:t>
            </a:r>
          </a:p>
        </p:txBody>
      </p:sp>
      <p:pic>
        <p:nvPicPr>
          <p:cNvPr id="3" name="Picture 2" descr="TRIAD_logo_biele_advertising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505" y="4465624"/>
            <a:ext cx="1383538" cy="5126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6925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PIC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539221"/>
            <a:ext cx="9143999" cy="63459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lang="en-US" sz="2800" b="0" i="0" kern="1200" cap="none" baseline="0">
                <a:solidFill>
                  <a:schemeClr val="bg1">
                    <a:lumMod val="75000"/>
                  </a:schemeClr>
                </a:solidFill>
                <a:latin typeface="Fira Sans Heavy"/>
                <a:ea typeface="Fira Sans Ultra" charset="0"/>
                <a:cs typeface="Fira Sans Heavy"/>
              </a:defRPr>
            </a:lvl1pPr>
            <a:lvl2pPr>
              <a:defRPr lang="en-US" sz="2800" b="0" i="0" kern="1200" cap="none" baseline="0">
                <a:solidFill>
                  <a:schemeClr val="bg1">
                    <a:lumMod val="75000"/>
                  </a:schemeClr>
                </a:solidFill>
                <a:latin typeface="Fira Sans Ultra" charset="0"/>
                <a:ea typeface="Fira Sans Ultra" charset="0"/>
                <a:cs typeface="Fira Sans Ultra" charset="0"/>
              </a:defRPr>
            </a:lvl2pPr>
            <a:lvl3pPr>
              <a:defRPr lang="en-US" sz="2800" b="0" i="0" kern="1200" cap="none" baseline="0">
                <a:solidFill>
                  <a:schemeClr val="bg1">
                    <a:lumMod val="75000"/>
                  </a:schemeClr>
                </a:solidFill>
                <a:latin typeface="Fira Sans Ultra" charset="0"/>
                <a:ea typeface="Fira Sans Ultra" charset="0"/>
                <a:cs typeface="Fira Sans Ultra" charset="0"/>
              </a:defRPr>
            </a:lvl3pPr>
            <a:lvl4pPr>
              <a:defRPr lang="en-US" sz="2800" b="0" i="0" kern="1200" cap="none" baseline="0">
                <a:solidFill>
                  <a:schemeClr val="bg1">
                    <a:lumMod val="75000"/>
                  </a:schemeClr>
                </a:solidFill>
                <a:latin typeface="Fira Sans Ultra" charset="0"/>
                <a:ea typeface="Fira Sans Ultra" charset="0"/>
                <a:cs typeface="Fira Sans Ultra" charset="0"/>
              </a:defRPr>
            </a:lvl4pPr>
            <a:lvl5pPr>
              <a:defRPr lang="en-US" sz="2800" b="0" i="0" kern="1200" cap="none" baseline="0">
                <a:solidFill>
                  <a:schemeClr val="bg1">
                    <a:lumMod val="75000"/>
                  </a:schemeClr>
                </a:solidFill>
                <a:latin typeface="Fira Sans Ultra" charset="0"/>
                <a:ea typeface="Fira Sans Ultra" charset="0"/>
                <a:cs typeface="Fira Sans Ultra" charset="0"/>
              </a:defRPr>
            </a:lvl5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b="0" dirty="0">
                <a:solidFill>
                  <a:schemeClr val="bg1">
                    <a:lumMod val="75000"/>
                  </a:schemeClr>
                </a:solidFill>
              </a:rPr>
              <a:t>This slide will make you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856518"/>
            <a:ext cx="9143999" cy="154135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lang="en-US" sz="9600" b="0" i="0" kern="1200" cap="all" baseline="0">
                <a:solidFill>
                  <a:srgbClr val="8BC53F"/>
                </a:solidFill>
                <a:latin typeface="Fira Sans Ultra" charset="0"/>
                <a:ea typeface="Fira Sans Ultra" charset="0"/>
                <a:cs typeface="Fira Sans Ultra" charset="0"/>
              </a:defRPr>
            </a:lvl1pPr>
            <a:lvl2pPr>
              <a:defRPr lang="en-US" sz="2800" b="0" i="0" kern="1200" cap="none" baseline="0">
                <a:solidFill>
                  <a:schemeClr val="bg1">
                    <a:lumMod val="75000"/>
                  </a:schemeClr>
                </a:solidFill>
                <a:latin typeface="Fira Sans Ultra" charset="0"/>
                <a:ea typeface="Fira Sans Ultra" charset="0"/>
                <a:cs typeface="Fira Sans Ultra" charset="0"/>
              </a:defRPr>
            </a:lvl2pPr>
            <a:lvl3pPr>
              <a:defRPr lang="en-US" sz="2800" b="0" i="0" kern="1200" cap="none" baseline="0">
                <a:solidFill>
                  <a:schemeClr val="bg1">
                    <a:lumMod val="75000"/>
                  </a:schemeClr>
                </a:solidFill>
                <a:latin typeface="Fira Sans Ultra" charset="0"/>
                <a:ea typeface="Fira Sans Ultra" charset="0"/>
                <a:cs typeface="Fira Sans Ultra" charset="0"/>
              </a:defRPr>
            </a:lvl3pPr>
            <a:lvl4pPr>
              <a:defRPr lang="en-US" sz="2800" b="0" i="0" kern="1200" cap="none" baseline="0">
                <a:solidFill>
                  <a:schemeClr val="bg1">
                    <a:lumMod val="75000"/>
                  </a:schemeClr>
                </a:solidFill>
                <a:latin typeface="Fira Sans Ultra" charset="0"/>
                <a:ea typeface="Fira Sans Ultra" charset="0"/>
                <a:cs typeface="Fira Sans Ultra" charset="0"/>
              </a:defRPr>
            </a:lvl4pPr>
            <a:lvl5pPr>
              <a:defRPr lang="en-US" sz="2800" b="0" i="0" kern="1200" cap="none" baseline="0">
                <a:solidFill>
                  <a:schemeClr val="bg1">
                    <a:lumMod val="75000"/>
                  </a:schemeClr>
                </a:solidFill>
                <a:latin typeface="Fira Sans Ultra" charset="0"/>
                <a:ea typeface="Fira Sans Ultra" charset="0"/>
                <a:cs typeface="Fira Sans Ultra" charset="0"/>
              </a:defRPr>
            </a:lvl5pPr>
          </a:lstStyle>
          <a:p>
            <a:r>
              <a:rPr lang="en-US" sz="10000" dirty="0">
                <a:solidFill>
                  <a:schemeClr val="accent2"/>
                </a:solidFill>
              </a:rPr>
              <a:t>U</a:t>
            </a:r>
            <a:r>
              <a:rPr lang="en-US" sz="10000" dirty="0">
                <a:solidFill>
                  <a:srgbClr val="A5C93C"/>
                </a:solidFill>
              </a:rPr>
              <a:t>N</a:t>
            </a:r>
            <a:r>
              <a:rPr lang="en-US" sz="10000" dirty="0">
                <a:solidFill>
                  <a:schemeClr val="accent5"/>
                </a:solidFill>
              </a:rPr>
              <a:t>D</a:t>
            </a:r>
            <a:r>
              <a:rPr lang="en-US" sz="10000" dirty="0">
                <a:solidFill>
                  <a:schemeClr val="accent2"/>
                </a:solidFill>
              </a:rPr>
              <a:t>E</a:t>
            </a:r>
            <a:r>
              <a:rPr lang="en-US" sz="10000" dirty="0">
                <a:solidFill>
                  <a:srgbClr val="A5C93C"/>
                </a:solidFill>
              </a:rPr>
              <a:t>R</a:t>
            </a:r>
            <a:r>
              <a:rPr lang="en-US" sz="10000" dirty="0">
                <a:solidFill>
                  <a:schemeClr val="accent2"/>
                </a:solidFill>
              </a:rPr>
              <a:t>ST</a:t>
            </a:r>
            <a:r>
              <a:rPr lang="en-US" sz="10000" dirty="0">
                <a:solidFill>
                  <a:srgbClr val="A5C93C"/>
                </a:solidFill>
              </a:rPr>
              <a:t>A</a:t>
            </a:r>
            <a:r>
              <a:rPr lang="en-US" sz="10000" dirty="0">
                <a:solidFill>
                  <a:schemeClr val="accent2"/>
                </a:solidFill>
              </a:rPr>
              <a:t>N</a:t>
            </a:r>
            <a:r>
              <a:rPr lang="en-US" sz="10000" dirty="0">
                <a:solidFill>
                  <a:srgbClr val="8BC53F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222665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ack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84BE10">
              <a:alpha val="72000"/>
            </a:srgbClr>
          </a:solidFill>
        </p:spPr>
        <p:txBody>
          <a:bodyPr vert="horz" lIns="0" anchor="ctr"/>
          <a:lstStyle>
            <a:lvl1pPr algn="ctr" defTabSz="4572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6600" b="0" i="0" kern="1200" cap="none">
                <a:solidFill>
                  <a:schemeClr val="bg1"/>
                </a:solidFill>
                <a:latin typeface="Fira Sans Ultra" charset="0"/>
                <a:ea typeface="Fira Sans Ultra" charset="0"/>
                <a:cs typeface="Fira Sans Ultra" charset="0"/>
              </a:defRPr>
            </a:lvl1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972" y="3982668"/>
            <a:ext cx="1059037" cy="884607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606425" y="582613"/>
            <a:ext cx="7874000" cy="3400425"/>
          </a:xfrm>
          <a:prstGeom prst="rect">
            <a:avLst/>
          </a:prstGeom>
        </p:spPr>
        <p:txBody>
          <a:bodyPr vert="horz" anchor="ctr"/>
          <a:lstStyle>
            <a:lvl1pPr marL="0" indent="0" algn="ctr" defTabSz="457200" rtl="0" eaLnBrk="1" latinLnBrk="0" hangingPunct="1">
              <a:spcBef>
                <a:spcPct val="0"/>
              </a:spcBef>
              <a:buNone/>
              <a:defRPr lang="en-US" sz="6600" b="1" kern="1200" baseline="0">
                <a:solidFill>
                  <a:schemeClr val="bg1"/>
                </a:solidFill>
                <a:latin typeface="Fira Sans Heavy"/>
                <a:ea typeface="+mj-ea"/>
                <a:cs typeface="Fira Sans Heavy"/>
              </a:defRPr>
            </a:lvl1pPr>
          </a:lstStyle>
          <a:p>
            <a:pPr lvl="0"/>
            <a:r>
              <a:rPr lang="en-US" sz="6600" b="1" dirty="0">
                <a:solidFill>
                  <a:schemeClr val="bg1"/>
                </a:solidFill>
                <a:latin typeface="Fira Sans Heavy"/>
                <a:cs typeface="Fira Sans Heavy"/>
              </a:rPr>
              <a:t>Napíš headline</a:t>
            </a:r>
            <a:br>
              <a:rPr lang="en-US" sz="6600" b="1" dirty="0">
                <a:solidFill>
                  <a:schemeClr val="bg1"/>
                </a:solidFill>
                <a:latin typeface="Fira Sans Heavy"/>
                <a:cs typeface="Fira Sans Heavy"/>
              </a:rPr>
            </a:br>
            <a:r>
              <a:rPr lang="en-US" sz="6600" b="1" dirty="0">
                <a:solidFill>
                  <a:schemeClr val="bg1"/>
                </a:solidFill>
                <a:latin typeface="Fira Sans Heavy"/>
                <a:cs typeface="Fira Sans Heavy"/>
              </a:rPr>
              <a:t>vymeň pozadie</a:t>
            </a:r>
            <a:br>
              <a:rPr lang="en-US" sz="6600" b="1" dirty="0">
                <a:solidFill>
                  <a:schemeClr val="bg1"/>
                </a:solidFill>
                <a:latin typeface="Fira Sans Heavy"/>
                <a:cs typeface="Fira Sans Heavy"/>
              </a:rPr>
            </a:br>
            <a:r>
              <a:rPr lang="en-US" sz="6600" b="1" dirty="0">
                <a:solidFill>
                  <a:schemeClr val="bg1"/>
                </a:solidFill>
                <a:latin typeface="Fira Sans Heavy"/>
                <a:cs typeface="Fira Sans Heavy"/>
              </a:rPr>
              <a:t>skopíruj do prezky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1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ZNY - 1/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019800" y="0"/>
            <a:ext cx="3124200" cy="5143500"/>
          </a:xfrm>
          <a:prstGeom prst="rect">
            <a:avLst/>
          </a:prstGeom>
          <a:solidFill>
            <a:srgbClr val="84BE10"/>
          </a:solidFill>
        </p:spPr>
        <p:txBody>
          <a:bodyPr vert="horz"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Fira Sans Heavy"/>
                <a:ea typeface="Fira Sans" charset="0"/>
                <a:cs typeface="Fira Sans Heavy"/>
              </a:defRPr>
            </a:lvl1pPr>
          </a:lstStyle>
          <a:p>
            <a:r>
              <a:rPr lang="en-US" dirty="0"/>
              <a:t>ŇUŇU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4825" y="1524000"/>
            <a:ext cx="4905375" cy="2857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Clr>
                <a:srgbClr val="63BC2E"/>
              </a:buClr>
              <a:buSzPct val="120000"/>
              <a:buFont typeface="Wingdings" charset="2"/>
              <a:buNone/>
              <a:defRPr sz="1600" b="0" i="0" baseline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  <a:lvl2pPr marL="457200" indent="0"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2pPr>
            <a:lvl3pPr marL="914400" indent="0">
              <a:buClr>
                <a:srgbClr val="63BC2E"/>
              </a:buClr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3pPr>
            <a:lvl4pPr>
              <a:defRPr sz="1600" b="0" i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4pPr>
            <a:lvl5pPr>
              <a:defRPr sz="1600" b="0" i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5pPr>
          </a:lstStyle>
          <a:p>
            <a:pPr lvl="0"/>
            <a:r>
              <a:rPr lang="en-US" dirty="0"/>
              <a:t>Ak nutne potrebuješ veľa textu.</a:t>
            </a:r>
          </a:p>
          <a:p>
            <a:pPr lvl="0"/>
            <a:r>
              <a:rPr lang="en-US" dirty="0"/>
              <a:t>Sem s ním!</a:t>
            </a:r>
          </a:p>
        </p:txBody>
      </p:sp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590550" y="542924"/>
            <a:ext cx="4819649" cy="552901"/>
          </a:xfrm>
          <a:prstGeom prst="rect">
            <a:avLst/>
          </a:prstGeom>
        </p:spPr>
        <p:txBody>
          <a:bodyPr vert="horz" lIns="0">
            <a:normAutofit/>
          </a:bodyPr>
          <a:lstStyle>
            <a:lvl1pPr algn="l">
              <a:defRPr sz="4000" b="0" i="0" cap="none" spc="100">
                <a:solidFill>
                  <a:srgbClr val="84BE10"/>
                </a:solidFill>
                <a:latin typeface="Fira Sans Ultra" charset="0"/>
                <a:ea typeface="Fira Sans Ultra" charset="0"/>
                <a:cs typeface="Fira Sans Ultr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482862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ZNY - 1/2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4825" y="1524000"/>
            <a:ext cx="3403953" cy="2857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Clr>
                <a:srgbClr val="63BC2E"/>
              </a:buClr>
              <a:buSzPct val="120000"/>
              <a:buFont typeface="Wingdings" charset="2"/>
              <a:buNone/>
              <a:defRPr sz="1600" b="0" i="0" baseline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  <a:lvl2pPr marL="457200" indent="0"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2pPr>
            <a:lvl3pPr marL="914400" indent="0">
              <a:buClr>
                <a:srgbClr val="63BC2E"/>
              </a:buClr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3pPr>
            <a:lvl4pPr>
              <a:defRPr sz="1600" b="0" i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4pPr>
            <a:lvl5pPr>
              <a:defRPr sz="1600" b="0" i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5pPr>
          </a:lstStyle>
          <a:p>
            <a:pPr lvl="0"/>
            <a:r>
              <a:rPr lang="en-US" dirty="0"/>
              <a:t>Ak nutne potrebuješ veľa textu.</a:t>
            </a:r>
          </a:p>
          <a:p>
            <a:pPr lvl="0"/>
            <a:r>
              <a:rPr lang="en-US" dirty="0"/>
              <a:t>Sem s ním!</a:t>
            </a:r>
          </a:p>
        </p:txBody>
      </p:sp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590551" y="542924"/>
            <a:ext cx="3344466" cy="552901"/>
          </a:xfrm>
          <a:prstGeom prst="rect">
            <a:avLst/>
          </a:prstGeom>
        </p:spPr>
        <p:txBody>
          <a:bodyPr vert="horz" lIns="0">
            <a:normAutofit/>
          </a:bodyPr>
          <a:lstStyle>
            <a:lvl1pPr algn="l">
              <a:defRPr sz="4000" b="0" i="0" cap="none" spc="100">
                <a:solidFill>
                  <a:srgbClr val="84BE10"/>
                </a:solidFill>
                <a:latin typeface="Fira Sans Ultra" charset="0"/>
                <a:ea typeface="Fira Sans Ultra" charset="0"/>
                <a:cs typeface="Fira Sans Ultr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84BE10"/>
          </a:solidFill>
        </p:spPr>
        <p:txBody>
          <a:bodyPr vert="horz" anchor="ctr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Fira Sans Ultra"/>
                <a:cs typeface="Fira Sans Ultra"/>
              </a:defRPr>
            </a:lvl1pPr>
          </a:lstStyle>
          <a:p>
            <a:pPr lvl="0"/>
            <a:r>
              <a:rPr lang="en-US"/>
              <a:t>Ňuňu PICTURE</a:t>
            </a:r>
          </a:p>
        </p:txBody>
      </p:sp>
    </p:spTree>
    <p:extLst>
      <p:ext uri="{BB962C8B-B14F-4D97-AF65-F5344CB8AC3E}">
        <p14:creationId xmlns:p14="http://schemas.microsoft.com/office/powerpoint/2010/main" val="4117221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ZNY - 2/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3415190" y="0"/>
            <a:ext cx="5728810" cy="5143500"/>
          </a:xfrm>
          <a:prstGeom prst="rect">
            <a:avLst/>
          </a:prstGeom>
          <a:solidFill>
            <a:srgbClr val="84BE10"/>
          </a:solidFill>
        </p:spPr>
        <p:txBody>
          <a:bodyPr vert="horz" anchor="ctr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Fira Sans Ultra"/>
                <a:cs typeface="Fira Sans Ultra"/>
              </a:defRPr>
            </a:lvl1pPr>
          </a:lstStyle>
          <a:p>
            <a:pPr lvl="0"/>
            <a:r>
              <a:rPr lang="en-US"/>
              <a:t>Ňuňu PICTURE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22876" y="334676"/>
            <a:ext cx="2649078" cy="1321542"/>
          </a:xfrm>
          <a:prstGeom prst="rect">
            <a:avLst/>
          </a:prstGeom>
        </p:spPr>
        <p:txBody>
          <a:bodyPr vert="horz"/>
          <a:lstStyle>
            <a:lvl1pPr algn="l">
              <a:defRPr sz="3600" b="1" i="0">
                <a:solidFill>
                  <a:srgbClr val="84BE10"/>
                </a:solidFill>
                <a:latin typeface="Fira Sans Heavy"/>
                <a:cs typeface="Fira Sans Heavy"/>
              </a:defRPr>
            </a:lvl1pPr>
          </a:lstStyle>
          <a:p>
            <a:r>
              <a:rPr lang="cs-CZ"/>
              <a:t>Napíš</a:t>
            </a:r>
            <a:br>
              <a:rPr lang="cs-CZ"/>
            </a:br>
            <a:r>
              <a:rPr lang="cs-CZ"/>
              <a:t>headline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71" y="4594718"/>
            <a:ext cx="557614" cy="40008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22876" y="1656218"/>
            <a:ext cx="2649078" cy="2711734"/>
          </a:xfrm>
          <a:prstGeom prst="rect">
            <a:avLst/>
          </a:prstGeom>
        </p:spPr>
        <p:txBody>
          <a:bodyPr vert="horz" anchor="t"/>
          <a:lstStyle>
            <a:lvl1pPr marL="0" indent="0">
              <a:buNone/>
              <a:defRPr lang="cs-CZ" sz="1600" b="0" i="0">
                <a:solidFill>
                  <a:schemeClr val="bg1">
                    <a:lumMod val="50000"/>
                  </a:schemeClr>
                </a:solidFill>
                <a:latin typeface="Fira Sans Regular"/>
                <a:ea typeface="+mj-ea"/>
                <a:cs typeface="Fira Sans Regular"/>
              </a:defRPr>
            </a:lvl1pPr>
            <a:lvl2pPr>
              <a:defRPr lang="cs-CZ" sz="1800"/>
            </a:lvl2pPr>
            <a:lvl3pPr>
              <a:defRPr lang="cs-CZ" sz="1800"/>
            </a:lvl3pPr>
            <a:lvl4pPr>
              <a:defRPr lang="cs-CZ" sz="1800"/>
            </a:lvl4pPr>
            <a:lvl5pPr>
              <a:defRPr lang="en-US" sz="1800"/>
            </a:lvl5pPr>
          </a:lstStyle>
          <a:p>
            <a:pPr marL="0" lvl="0">
              <a:spcBef>
                <a:spcPct val="0"/>
              </a:spcBef>
            </a:pPr>
            <a:r>
              <a:rPr lang="cs-CZ"/>
              <a:t>Popis potom sem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11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 E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06278" cy="5143500"/>
          </a:xfrm>
          <a:prstGeom prst="rect">
            <a:avLst/>
          </a:prstGeom>
          <a:solidFill>
            <a:srgbClr val="84BE10"/>
          </a:solidFill>
          <a:ln w="38100" cmpd="sng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>
              <a:solidFill>
                <a:schemeClr val="bg1"/>
              </a:solidFill>
              <a:latin typeface="Univers LT Pro 67 Bold condensed"/>
              <a:cs typeface="Univers LT Pro 67 Bold condensed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106278" y="0"/>
            <a:ext cx="6037722" cy="51435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anchor="ctr"/>
          <a:lstStyle>
            <a:lvl1pPr marL="0" indent="0" algn="ctr">
              <a:buNone/>
              <a:defRPr b="0" i="0" baseline="0">
                <a:solidFill>
                  <a:srgbClr val="FFFFFF"/>
                </a:solidFill>
                <a:latin typeface="Fira Sans Ultra"/>
                <a:ea typeface="Fira Sans" charset="0"/>
                <a:cs typeface="Fira Sans Ultra"/>
              </a:defRPr>
            </a:lvl1pPr>
          </a:lstStyle>
          <a:p>
            <a:r>
              <a:rPr lang="en-US" dirty="0"/>
              <a:t>AAAND HERE IT IS!</a:t>
            </a:r>
          </a:p>
        </p:txBody>
      </p:sp>
      <p:sp>
        <p:nvSpPr>
          <p:cNvPr id="8" name="Title 8"/>
          <p:cNvSpPr>
            <a:spLocks noGrp="1"/>
          </p:cNvSpPr>
          <p:nvPr>
            <p:ph type="title" hasCustomPrompt="1"/>
          </p:nvPr>
        </p:nvSpPr>
        <p:spPr>
          <a:xfrm>
            <a:off x="379312" y="552931"/>
            <a:ext cx="2352691" cy="4108216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ctr">
              <a:defRPr sz="6000" b="0" i="0" cap="all" baseline="0">
                <a:solidFill>
                  <a:schemeClr val="bg1"/>
                </a:solidFill>
                <a:latin typeface="Fira Sans Ultra" charset="0"/>
                <a:ea typeface="Fira Sans Ultra" charset="0"/>
                <a:cs typeface="Fira Sans Ultra" charset="0"/>
              </a:defRPr>
            </a:lvl1pPr>
          </a:lstStyle>
          <a:p>
            <a:r>
              <a:rPr lang="en-US" dirty="0"/>
              <a:t>LOOK </a:t>
            </a:r>
            <a:br>
              <a:rPr lang="en-US" dirty="0"/>
            </a:br>
            <a:r>
              <a:rPr lang="en-US" dirty="0"/>
              <a:t>AT </a:t>
            </a:r>
            <a:br>
              <a:rPr lang="en-US" dirty="0"/>
            </a:br>
            <a:r>
              <a:rPr lang="en-US" dirty="0"/>
              <a:t>THIS </a:t>
            </a:r>
            <a:br>
              <a:rPr lang="en-US" dirty="0"/>
            </a:br>
            <a:r>
              <a:rPr lang="en-US" dirty="0"/>
              <a:t>PIC!</a:t>
            </a:r>
          </a:p>
        </p:txBody>
      </p:sp>
    </p:spTree>
    <p:extLst>
      <p:ext uri="{BB962C8B-B14F-4D97-AF65-F5344CB8AC3E}">
        <p14:creationId xmlns:p14="http://schemas.microsoft.com/office/powerpoint/2010/main" val="291412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685800" y="657225"/>
            <a:ext cx="7778412" cy="2800350"/>
          </a:xfrm>
          <a:prstGeom prst="rect">
            <a:avLst/>
          </a:prstGeom>
        </p:spPr>
        <p:txBody>
          <a:bodyPr vert="horz"/>
          <a:lstStyle>
            <a:lvl1pPr algn="l">
              <a:defRPr sz="5400" b="1" i="0" cap="all" spc="0">
                <a:solidFill>
                  <a:srgbClr val="84BE10"/>
                </a:solidFill>
                <a:latin typeface="Fira Sans Heavy"/>
                <a:ea typeface="Fira Sans Heavy" charset="0"/>
                <a:cs typeface="Fira Sans Heavy"/>
              </a:defRPr>
            </a:lvl1pPr>
          </a:lstStyle>
          <a:p>
            <a:r>
              <a:rPr lang="en-US" dirty="0"/>
              <a:t>Presentation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4060649"/>
            <a:ext cx="3038475" cy="403359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  <a:latin typeface="Fira Sans Extra Condensed Medium" charset="0"/>
                <a:ea typeface="Fira Sans Extra Condensed Medium" charset="0"/>
                <a:cs typeface="Fira Sans Extra Condensed Medium" charset="0"/>
              </a:defRPr>
            </a:lvl1pPr>
          </a:lstStyle>
          <a:p>
            <a:pPr lvl="0"/>
            <a:r>
              <a:rPr lang="cs-CZ" dirty="0"/>
              <a:t>ENTER YEAR AND MONTH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4663739" y="3648075"/>
            <a:ext cx="2527636" cy="1304926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rgbClr val="7F7F7F"/>
                </a:solidFill>
                <a:latin typeface="Univers LT Pro 45 Light"/>
                <a:cs typeface="Univers LT Pro 45 Light"/>
              </a:defRPr>
            </a:lvl1pPr>
          </a:lstStyle>
          <a:p>
            <a:r>
              <a:rPr lang="en-US"/>
              <a:t>client logo goes here</a:t>
            </a:r>
          </a:p>
        </p:txBody>
      </p:sp>
    </p:spTree>
    <p:extLst>
      <p:ext uri="{BB962C8B-B14F-4D97-AF65-F5344CB8AC3E}">
        <p14:creationId xmlns:p14="http://schemas.microsoft.com/office/powerpoint/2010/main" val="2456932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S 2 POINTS horizi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9144000" cy="26259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anchor="t"/>
          <a:lstStyle>
            <a:lvl1pPr marL="0" indent="0" algn="l">
              <a:buNone/>
              <a:defRPr baseline="0">
                <a:solidFill>
                  <a:schemeClr val="bg1"/>
                </a:solidFill>
                <a:latin typeface="Fira Sans Ultra"/>
                <a:cs typeface="Fira Sans Ultra"/>
              </a:defRPr>
            </a:lvl1pPr>
          </a:lstStyle>
          <a:p>
            <a:pPr lvl="0"/>
            <a:r>
              <a:rPr lang="en-US"/>
              <a:t>Ňuňu PICTURE 1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0" y="2625920"/>
            <a:ext cx="9144000" cy="26259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anchor="t"/>
          <a:lstStyle>
            <a:lvl1pPr marL="0" indent="0" algn="l">
              <a:buNone/>
              <a:defRPr baseline="0">
                <a:solidFill>
                  <a:schemeClr val="bg1"/>
                </a:solidFill>
                <a:latin typeface="Fira Sans Ultra"/>
                <a:cs typeface="Fira Sans Ultra"/>
              </a:defRPr>
            </a:lvl1pPr>
          </a:lstStyle>
          <a:p>
            <a:pPr lvl="0"/>
            <a:r>
              <a:rPr lang="en-US"/>
              <a:t>Ňuňu PICTURE 2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0" y="592119"/>
            <a:ext cx="9144000" cy="1321542"/>
          </a:xfrm>
          <a:prstGeom prst="rect">
            <a:avLst/>
          </a:prstGeom>
        </p:spPr>
        <p:txBody>
          <a:bodyPr vert="horz" anchor="ctr"/>
          <a:lstStyle>
            <a:lvl1pPr algn="ctr">
              <a:defRPr sz="3600" baseline="0">
                <a:solidFill>
                  <a:schemeClr val="bg1"/>
                </a:solidFill>
                <a:latin typeface="Fira Sans Ultra"/>
                <a:cs typeface="Fira Sans Ultra"/>
              </a:defRPr>
            </a:lvl1pPr>
          </a:lstStyle>
          <a:p>
            <a:r>
              <a:rPr lang="en-US"/>
              <a:t>POPIS 1 SEM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381375"/>
            <a:ext cx="9144000" cy="1149350"/>
          </a:xfrm>
          <a:prstGeom prst="rect">
            <a:avLst/>
          </a:prstGeom>
        </p:spPr>
        <p:txBody>
          <a:bodyPr vert="horz" anchor="ctr"/>
          <a:lstStyle>
            <a:lvl1pPr marL="0" indent="0" algn="ctr" defTabSz="457200" rtl="0" eaLnBrk="1" latinLnBrk="0" hangingPunct="1">
              <a:spcBef>
                <a:spcPct val="0"/>
              </a:spcBef>
              <a:buNone/>
              <a:defRPr lang="cs-CZ" sz="3600" kern="1200" baseline="0">
                <a:solidFill>
                  <a:schemeClr val="bg1"/>
                </a:solidFill>
                <a:latin typeface="Fira Sans Ultra"/>
                <a:ea typeface="+mj-ea"/>
                <a:cs typeface="Fira Sans Ultra"/>
              </a:defRPr>
            </a:lvl1pPr>
            <a:lvl2pPr marL="457200" indent="0" algn="ctr" defTabSz="457200" rtl="0" eaLnBrk="1" latinLnBrk="0" hangingPunct="1">
              <a:spcBef>
                <a:spcPct val="0"/>
              </a:spcBef>
              <a:buNone/>
              <a:defRPr lang="cs-CZ" sz="3600" kern="1200" baseline="0">
                <a:solidFill>
                  <a:schemeClr val="bg1"/>
                </a:solidFill>
                <a:latin typeface="Fira Sans Ultra"/>
                <a:ea typeface="+mj-ea"/>
                <a:cs typeface="Fira Sans Ultra"/>
              </a:defRPr>
            </a:lvl2pPr>
          </a:lstStyle>
          <a:p>
            <a:pPr lvl="0"/>
            <a:r>
              <a:rPr lang="cs-CZ"/>
              <a:t>POPIS 2 SEM</a:t>
            </a:r>
          </a:p>
        </p:txBody>
      </p:sp>
    </p:spTree>
    <p:extLst>
      <p:ext uri="{BB962C8B-B14F-4D97-AF65-F5344CB8AC3E}">
        <p14:creationId xmlns:p14="http://schemas.microsoft.com/office/powerpoint/2010/main" val="1060280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S 2 POIN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4590771" cy="51435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anchor="t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Fira Sans Ultra"/>
                <a:cs typeface="Fira Sans Ultra"/>
              </a:defRPr>
            </a:lvl1pPr>
          </a:lstStyle>
          <a:p>
            <a:pPr lvl="0"/>
            <a:r>
              <a:rPr lang="en-US"/>
              <a:t>PICTURE 1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-1" y="1965149"/>
            <a:ext cx="4590771" cy="1321542"/>
          </a:xfrm>
          <a:prstGeom prst="rect">
            <a:avLst/>
          </a:prstGeom>
        </p:spPr>
        <p:txBody>
          <a:bodyPr vert="horz" anchor="ctr"/>
          <a:lstStyle>
            <a:lvl1pPr algn="ctr">
              <a:defRPr sz="3600" baseline="0">
                <a:solidFill>
                  <a:schemeClr val="bg1"/>
                </a:solidFill>
                <a:latin typeface="Fira Sans Ultra"/>
                <a:cs typeface="Fira Sans Ultra"/>
              </a:defRPr>
            </a:lvl1pPr>
          </a:lstStyle>
          <a:p>
            <a:r>
              <a:rPr lang="en-US"/>
              <a:t>POPIS 1 SEM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4590770" y="0"/>
            <a:ext cx="4553229" cy="51435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anchor="t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Fira Sans Ultra"/>
                <a:cs typeface="Fira Sans Ultra"/>
              </a:defRPr>
            </a:lvl1pPr>
          </a:lstStyle>
          <a:p>
            <a:pPr lvl="0"/>
            <a:r>
              <a:rPr lang="en-US"/>
              <a:t>PICTURE 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591050" y="1965325"/>
            <a:ext cx="4552950" cy="13208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lang="cs-CZ" sz="3600" kern="1200" baseline="0">
                <a:solidFill>
                  <a:schemeClr val="bg1"/>
                </a:solidFill>
                <a:latin typeface="Fira Sans Ultra"/>
                <a:ea typeface="+mj-ea"/>
                <a:cs typeface="Fira Sans Ultra"/>
              </a:defRPr>
            </a:lvl1pPr>
          </a:lstStyle>
          <a:p>
            <a:pPr lvl="0"/>
            <a:r>
              <a:rPr lang="cs-CZ"/>
              <a:t>POPIS 2 SEM</a:t>
            </a:r>
          </a:p>
        </p:txBody>
      </p:sp>
    </p:spTree>
    <p:extLst>
      <p:ext uri="{BB962C8B-B14F-4D97-AF65-F5344CB8AC3E}">
        <p14:creationId xmlns:p14="http://schemas.microsoft.com/office/powerpoint/2010/main" val="3794824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board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" y="0"/>
            <a:ext cx="3011887" cy="175131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Fira Sans Ultra"/>
                <a:cs typeface="Fira Sans Ultra"/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6083844" y="0"/>
            <a:ext cx="3060155" cy="175131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Fira Sans Ultra"/>
                <a:cs typeface="Fira Sans Ultra"/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3011888" y="0"/>
            <a:ext cx="3071955" cy="175131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Fira Sans Ultra"/>
                <a:cs typeface="Fira Sans Ultra"/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1" y="1751314"/>
            <a:ext cx="3011887" cy="175131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Fira Sans Ultra"/>
                <a:cs typeface="Fira Sans Ultra"/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6083844" y="1751314"/>
            <a:ext cx="3060155" cy="175131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Fira Sans Ultra"/>
                <a:cs typeface="Fira Sans Ultra"/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1" y="3502628"/>
            <a:ext cx="3011887" cy="16408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Fira Sans Ultra"/>
                <a:cs typeface="Fira Sans Ultra"/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6083844" y="3502628"/>
            <a:ext cx="3060155" cy="16408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Fira Sans Ultra"/>
                <a:cs typeface="Fira Sans Ultra"/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3011888" y="3502628"/>
            <a:ext cx="3071955" cy="16408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anchor="ctr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Fira Sans Ultra"/>
                <a:cs typeface="Fira Sans Ultra"/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33" name="Title 9"/>
          <p:cNvSpPr>
            <a:spLocks noGrp="1"/>
          </p:cNvSpPr>
          <p:nvPr>
            <p:ph type="title" hasCustomPrompt="1"/>
          </p:nvPr>
        </p:nvSpPr>
        <p:spPr>
          <a:xfrm>
            <a:off x="3011887" y="1876779"/>
            <a:ext cx="3071955" cy="409222"/>
          </a:xfrm>
          <a:prstGeom prst="rect">
            <a:avLst/>
          </a:prstGeom>
        </p:spPr>
        <p:txBody>
          <a:bodyPr vert="horz"/>
          <a:lstStyle>
            <a:lvl1pPr algn="ctr">
              <a:defRPr sz="1800" b="1" i="0" baseline="0">
                <a:solidFill>
                  <a:srgbClr val="84BE10"/>
                </a:solidFill>
                <a:latin typeface="Fira Sans Heavy"/>
                <a:cs typeface="Fira Sans Heavy"/>
              </a:defRPr>
            </a:lvl1pPr>
          </a:lstStyle>
          <a:p>
            <a:r>
              <a:rPr lang="cs-CZ"/>
              <a:t>Catchy headline</a:t>
            </a:r>
            <a:endParaRPr lang="en-US"/>
          </a:p>
        </p:txBody>
      </p:sp>
      <p:sp>
        <p:nvSpPr>
          <p:cNvPr id="34" name="Title 9"/>
          <p:cNvSpPr txBox="1">
            <a:spLocks/>
          </p:cNvSpPr>
          <p:nvPr userDrawn="1"/>
        </p:nvSpPr>
        <p:spPr>
          <a:xfrm>
            <a:off x="3253729" y="2286000"/>
            <a:ext cx="2588272" cy="973667"/>
          </a:xfrm>
          <a:prstGeom prst="rect">
            <a:avLst/>
          </a:prstGeom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1800" kern="1200" baseline="0">
                <a:solidFill>
                  <a:schemeClr val="accent2"/>
                </a:solidFill>
                <a:latin typeface="Fira Sans Ultra"/>
                <a:ea typeface="+mj-ea"/>
                <a:cs typeface="Fira Sans Ultra"/>
              </a:defRPr>
            </a:lvl1pPr>
          </a:lstStyle>
          <a:p>
            <a:endParaRPr lang="en-US" sz="1200" b="0" i="0">
              <a:solidFill>
                <a:schemeClr val="bg1">
                  <a:lumMod val="50000"/>
                </a:schemeClr>
              </a:solidFill>
              <a:latin typeface="Fira Sans Regular"/>
              <a:cs typeface="Fira Sans Regular"/>
            </a:endParaRPr>
          </a:p>
        </p:txBody>
      </p:sp>
      <p:sp>
        <p:nvSpPr>
          <p:cNvPr id="35" name="Content Placeholder 34"/>
          <p:cNvSpPr>
            <a:spLocks noGrp="1"/>
          </p:cNvSpPr>
          <p:nvPr>
            <p:ph sz="quarter" idx="18" hasCustomPrompt="1"/>
          </p:nvPr>
        </p:nvSpPr>
        <p:spPr>
          <a:xfrm>
            <a:off x="3253729" y="2286000"/>
            <a:ext cx="2588271" cy="97313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7F7F7F"/>
                </a:solidFill>
                <a:latin typeface="Fira Sans Regular"/>
                <a:cs typeface="Fira Sans Regular"/>
              </a:defRPr>
            </a:lvl1pPr>
            <a:lvl2pPr algn="ctr">
              <a:defRPr sz="1200">
                <a:solidFill>
                  <a:srgbClr val="7F7F7F"/>
                </a:solidFill>
                <a:latin typeface="Fira Sans Regular"/>
                <a:cs typeface="Fira Sans Regular"/>
              </a:defRPr>
            </a:lvl2pPr>
            <a:lvl3pPr algn="ctr">
              <a:defRPr sz="1200">
                <a:solidFill>
                  <a:srgbClr val="7F7F7F"/>
                </a:solidFill>
                <a:latin typeface="Fira Sans Regular"/>
                <a:cs typeface="Fira Sans Regular"/>
              </a:defRPr>
            </a:lvl3pPr>
            <a:lvl4pPr algn="ctr">
              <a:defRPr sz="1200">
                <a:solidFill>
                  <a:srgbClr val="7F7F7F"/>
                </a:solidFill>
                <a:latin typeface="Fira Sans Regular"/>
                <a:cs typeface="Fira Sans Regular"/>
              </a:defRPr>
            </a:lvl4pPr>
            <a:lvl5pPr algn="ctr">
              <a:defRPr sz="1200">
                <a:solidFill>
                  <a:srgbClr val="7F7F7F"/>
                </a:solidFill>
                <a:latin typeface="Fira Sans Regular"/>
                <a:cs typeface="Fira Sans Regular"/>
              </a:defRPr>
            </a:lvl5pPr>
          </a:lstStyle>
          <a:p>
            <a:pPr lvl="0"/>
            <a:r>
              <a:rPr lang="en-US"/>
              <a:t>Inspirational description of this awesome heartwarming moodboard</a:t>
            </a:r>
          </a:p>
        </p:txBody>
      </p:sp>
    </p:spTree>
    <p:extLst>
      <p:ext uri="{BB962C8B-B14F-4D97-AF65-F5344CB8AC3E}">
        <p14:creationId xmlns:p14="http://schemas.microsoft.com/office/powerpoint/2010/main" val="476792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ci sc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838199" y="542924"/>
            <a:ext cx="7700503" cy="552901"/>
          </a:xfrm>
          <a:prstGeom prst="rect">
            <a:avLst/>
          </a:prstGeom>
        </p:spPr>
        <p:txBody>
          <a:bodyPr vert="horz" lIns="0">
            <a:normAutofit/>
          </a:bodyPr>
          <a:lstStyle>
            <a:lvl1pPr algn="l">
              <a:defRPr sz="4000" b="1" i="0" cap="none">
                <a:solidFill>
                  <a:srgbClr val="83C330"/>
                </a:solidFill>
                <a:latin typeface="Fira Sans Heavy" charset="0"/>
                <a:ea typeface="Fira Sans Heavy" charset="0"/>
                <a:cs typeface="Fira Sans Heavy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2827" y="1524000"/>
            <a:ext cx="7785875" cy="2857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Clr>
                <a:srgbClr val="63BC2E"/>
              </a:buClr>
              <a:buSzPct val="120000"/>
              <a:buFont typeface="Wingdings" charset="2"/>
              <a:buNone/>
              <a:defRPr sz="1600" b="0" i="0" baseline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  <a:lvl2pPr marL="457200" indent="0"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2pPr>
            <a:lvl3pPr marL="914400" indent="0">
              <a:buClr>
                <a:srgbClr val="63BC2E"/>
              </a:buClr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3pPr>
            <a:lvl4pPr marL="1371600" indent="0"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4pPr>
            <a:lvl5pPr marL="1828800" indent="0"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5pPr>
          </a:lstStyle>
          <a:p>
            <a:pPr lvl="0"/>
            <a:r>
              <a:rPr lang="en-US" dirty="0"/>
              <a:t>Ak treba veľa textu či schémičku</a:t>
            </a:r>
          </a:p>
        </p:txBody>
      </p:sp>
    </p:spTree>
    <p:extLst>
      <p:ext uri="{BB962C8B-B14F-4D97-AF65-F5344CB8AC3E}">
        <p14:creationId xmlns:p14="http://schemas.microsoft.com/office/powerpoint/2010/main" val="538241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dvojst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2826" y="1524000"/>
            <a:ext cx="7785875" cy="2857500"/>
          </a:xfrm>
          <a:prstGeom prst="rect">
            <a:avLst/>
          </a:prstGeom>
        </p:spPr>
        <p:txBody>
          <a:bodyPr numCol="2" spcCol="468000" anchor="t">
            <a:normAutofit/>
          </a:bodyPr>
          <a:lstStyle>
            <a:lvl1pPr marL="0" indent="0">
              <a:buClr>
                <a:srgbClr val="63BC2E"/>
              </a:buClr>
              <a:buSzPct val="120000"/>
              <a:buFont typeface="Wingdings" charset="2"/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  <a:lvl2pPr marL="457200" indent="0"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2pPr>
            <a:lvl3pPr marL="914400" indent="0">
              <a:buClr>
                <a:srgbClr val="63BC2E"/>
              </a:buClr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3pPr>
            <a:lvl4pPr marL="1371600" indent="0"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4pPr>
            <a:lvl5pPr marL="1828800" indent="0"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5pPr>
          </a:lstStyle>
          <a:p>
            <a:pPr lvl="0"/>
            <a:r>
              <a:rPr lang="en-US" dirty="0"/>
              <a:t>Ak nutne potrebuješ veľa textu.</a:t>
            </a:r>
          </a:p>
          <a:p>
            <a:pPr lvl="0"/>
            <a:r>
              <a:rPr lang="en-US" dirty="0"/>
              <a:t>Sem s ním! Ak nutne potrebuješ veľa textu.</a:t>
            </a:r>
          </a:p>
          <a:p>
            <a:pPr lvl="0"/>
            <a:r>
              <a:rPr lang="en-US" dirty="0"/>
              <a:t>Sem s ním!</a:t>
            </a:r>
          </a:p>
          <a:p>
            <a:pPr lvl="0"/>
            <a:r>
              <a:rPr lang="en-US" dirty="0"/>
              <a:t>Ak nutne potrebuješ veľa textu.</a:t>
            </a:r>
          </a:p>
          <a:p>
            <a:pPr lvl="0"/>
            <a:r>
              <a:rPr lang="en-US" dirty="0"/>
              <a:t>Sem s ním!</a:t>
            </a:r>
          </a:p>
          <a:p>
            <a:pPr lvl="0"/>
            <a:r>
              <a:rPr lang="en-US" dirty="0"/>
              <a:t>Ak nutne potrebuješ veľa textu.</a:t>
            </a:r>
          </a:p>
          <a:p>
            <a:pPr lvl="0"/>
            <a:r>
              <a:rPr lang="en-US" dirty="0"/>
              <a:t>Sem s ním!</a:t>
            </a:r>
          </a:p>
          <a:p>
            <a:pPr lvl="0"/>
            <a:r>
              <a:rPr lang="en-US" dirty="0"/>
              <a:t>Ak nutne potrebuješ veľa textu.</a:t>
            </a:r>
          </a:p>
          <a:p>
            <a:pPr lvl="0"/>
            <a:r>
              <a:rPr lang="en-US" dirty="0"/>
              <a:t>AjSem s ním!</a:t>
            </a:r>
          </a:p>
          <a:p>
            <a:pPr lvl="0"/>
            <a:r>
              <a:rPr lang="en-US" dirty="0"/>
              <a:t>Ak nutne potrebuješ veľa textu.</a:t>
            </a:r>
          </a:p>
          <a:p>
            <a:pPr lvl="0"/>
            <a:r>
              <a:rPr lang="en-US" dirty="0"/>
              <a:t>Sem s ním!</a:t>
            </a:r>
          </a:p>
          <a:p>
            <a:pPr lvl="0"/>
            <a:r>
              <a:rPr lang="en-US" dirty="0"/>
              <a:t>Ak nutne potrebuješ veľa textu.</a:t>
            </a:r>
          </a:p>
          <a:p>
            <a:pPr lvl="0"/>
            <a:r>
              <a:rPr lang="en-US" dirty="0"/>
              <a:t>Sem s ním!</a:t>
            </a:r>
          </a:p>
          <a:p>
            <a:pPr lvl="0"/>
            <a:r>
              <a:rPr lang="en-US" dirty="0"/>
              <a:t>Ak nutne potrebuješ veľa textu.</a:t>
            </a:r>
          </a:p>
          <a:p>
            <a:pPr lvl="0"/>
            <a:r>
              <a:rPr lang="en-US" dirty="0"/>
              <a:t>Sem s ním!</a:t>
            </a:r>
          </a:p>
          <a:p>
            <a:pPr lvl="0"/>
            <a:r>
              <a:rPr lang="en-US" dirty="0"/>
              <a:t>Ak nutne potrebuješ veľa textu.</a:t>
            </a:r>
          </a:p>
          <a:p>
            <a:pPr lvl="0"/>
            <a:r>
              <a:rPr lang="en-US" dirty="0"/>
              <a:t>Sem s ním!</a:t>
            </a:r>
          </a:p>
          <a:p>
            <a:pPr lvl="0"/>
            <a:endParaRPr lang="en-US" dirty="0"/>
          </a:p>
        </p:txBody>
      </p:sp>
      <p:pic>
        <p:nvPicPr>
          <p:cNvPr id="8" name="Picture 7" descr="doodles-38.png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135334" y="2874045"/>
            <a:ext cx="2777870" cy="109348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838199" y="542924"/>
            <a:ext cx="7700503" cy="552901"/>
          </a:xfrm>
          <a:prstGeom prst="rect">
            <a:avLst/>
          </a:prstGeom>
        </p:spPr>
        <p:txBody>
          <a:bodyPr vert="horz" lIns="0">
            <a:normAutofit/>
          </a:bodyPr>
          <a:lstStyle>
            <a:lvl1pPr algn="l">
              <a:defRPr sz="4000" b="1" i="0" cap="none">
                <a:solidFill>
                  <a:srgbClr val="83C330"/>
                </a:solidFill>
                <a:latin typeface="Fira Sans Heavy" charset="0"/>
                <a:ea typeface="Fira Sans Heavy" charset="0"/>
                <a:cs typeface="Fira Sans Heavy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1140" y="4351139"/>
            <a:ext cx="693235" cy="49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54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ymenuj 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36893" y="819374"/>
            <a:ext cx="3247035" cy="3562126"/>
          </a:xfrm>
          <a:prstGeom prst="rect">
            <a:avLst/>
          </a:prstGeom>
        </p:spPr>
        <p:txBody>
          <a:bodyPr numCol="1" spcCol="468000" anchor="t">
            <a:normAutofit/>
          </a:bodyPr>
          <a:lstStyle>
            <a:lvl1pPr marL="342900" indent="-342900">
              <a:buClr>
                <a:schemeClr val="accent3"/>
              </a:buClr>
              <a:buSzPct val="120000"/>
              <a:buFont typeface="+mj-lt"/>
              <a:buAutoNum type="arabicPeriod"/>
              <a:defRPr sz="1800" b="0" i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  <a:lvl2pPr marL="457200" indent="0"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2pPr>
            <a:lvl3pPr marL="914400" indent="0">
              <a:buClr>
                <a:srgbClr val="63BC2E"/>
              </a:buClr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3pPr>
            <a:lvl4pPr marL="1371600" indent="0"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4pPr>
            <a:lvl5pPr marL="1828800" indent="0"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5pPr>
          </a:lstStyle>
          <a:p>
            <a:r>
              <a:rPr lang="en-US"/>
              <a:t>Zadanie</a:t>
            </a:r>
          </a:p>
          <a:p>
            <a:r>
              <a:rPr lang="en-US"/>
              <a:t>Ako sme rozmýšľali</a:t>
            </a:r>
          </a:p>
          <a:p>
            <a:r>
              <a:rPr lang="en-US"/>
              <a:t>Komunikačná Strategia</a:t>
            </a:r>
          </a:p>
          <a:p>
            <a:r>
              <a:rPr lang="en-US"/>
              <a:t>BIG IDEA</a:t>
            </a:r>
          </a:p>
          <a:p>
            <a:r>
              <a:rPr lang="en-US"/>
              <a:t>Rozpracovanie do médií</a:t>
            </a:r>
          </a:p>
          <a:p>
            <a:r>
              <a:rPr lang="en-US"/>
              <a:t>Špecialitky </a:t>
            </a:r>
          </a:p>
          <a:p>
            <a:r>
              <a:rPr lang="en-US"/>
              <a:t>Veci na vyše</a:t>
            </a:r>
          </a:p>
          <a:p>
            <a:r>
              <a:rPr lang="en-US"/>
              <a:t>Recap &amp; Timing </a:t>
            </a:r>
          </a:p>
          <a:p>
            <a:r>
              <a:rPr lang="en-US"/>
              <a:t>Cost Estimate</a:t>
            </a:r>
          </a:p>
        </p:txBody>
      </p:sp>
      <p:pic>
        <p:nvPicPr>
          <p:cNvPr id="8" name="Picture 7" descr="doodles-38.png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786089" y="2499661"/>
            <a:ext cx="3498280" cy="13770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838200" y="819374"/>
            <a:ext cx="3631396" cy="3018848"/>
          </a:xfrm>
          <a:prstGeom prst="rect">
            <a:avLst/>
          </a:prstGeom>
        </p:spPr>
        <p:txBody>
          <a:bodyPr vert="horz" lIns="0">
            <a:normAutofit/>
          </a:bodyPr>
          <a:lstStyle>
            <a:lvl1pPr algn="l">
              <a:defRPr sz="5400" b="1" i="0" cap="all">
                <a:solidFill>
                  <a:srgbClr val="83C330"/>
                </a:solidFill>
                <a:latin typeface="Fira Sans Heavy" charset="0"/>
                <a:ea typeface="Fira Sans Heavy" charset="0"/>
                <a:cs typeface="Fira Sans Heavy" charset="0"/>
              </a:defRPr>
            </a:lvl1pPr>
          </a:lstStyle>
          <a:p>
            <a:r>
              <a:rPr lang="en-US" dirty="0"/>
              <a:t>PROGRAM </a:t>
            </a:r>
            <a:br>
              <a:rPr lang="en-US" dirty="0"/>
            </a:br>
            <a:r>
              <a:rPr lang="en-US" dirty="0"/>
              <a:t>NA DNES</a:t>
            </a:r>
          </a:p>
        </p:txBody>
      </p:sp>
    </p:spTree>
    <p:extLst>
      <p:ext uri="{BB962C8B-B14F-4D97-AF65-F5344CB8AC3E}">
        <p14:creationId xmlns:p14="http://schemas.microsoft.com/office/powerpoint/2010/main" val="3677994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/VIDEO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3600" b="0" i="0">
                <a:solidFill>
                  <a:schemeClr val="bg1">
                    <a:lumMod val="85000"/>
                  </a:schemeClr>
                </a:solidFill>
                <a:latin typeface="Fira Sans Heavy"/>
                <a:cs typeface="Fira Sans Heavy"/>
              </a:defRPr>
            </a:lvl1pPr>
          </a:lstStyle>
          <a:p>
            <a:pPr lvl="0"/>
            <a:r>
              <a:rPr lang="cs-CZ" dirty="0"/>
              <a:t>INSERT A NICE CREATIVE </a:t>
            </a:r>
            <a:br>
              <a:rPr lang="cs-CZ" dirty="0"/>
            </a:br>
            <a:r>
              <a:rPr lang="cs-CZ" dirty="0"/>
              <a:t>IMAGE OR VIDEO HERE</a:t>
            </a:r>
          </a:p>
        </p:txBody>
      </p:sp>
    </p:spTree>
    <p:extLst>
      <p:ext uri="{BB962C8B-B14F-4D97-AF65-F5344CB8AC3E}">
        <p14:creationId xmlns:p14="http://schemas.microsoft.com/office/powerpoint/2010/main" val="137433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/VIDEO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4400" b="0" i="0">
                <a:solidFill>
                  <a:schemeClr val="bg1">
                    <a:lumMod val="85000"/>
                  </a:schemeClr>
                </a:solidFill>
                <a:latin typeface="Fira Sans Heavy"/>
                <a:cs typeface="Fira Sans Heavy"/>
              </a:defRPr>
            </a:lvl1pPr>
          </a:lstStyle>
          <a:p>
            <a:pPr lvl="0"/>
            <a:r>
              <a:rPr lang="cs-CZ"/>
              <a:t>INSERT A NICE CREATIVE </a:t>
            </a:r>
            <a:br>
              <a:rPr lang="cs-CZ"/>
            </a:br>
            <a:r>
              <a:rPr lang="cs-CZ"/>
              <a:t>IMAGE OR VIDEO HERE</a:t>
            </a:r>
          </a:p>
        </p:txBody>
      </p:sp>
    </p:spTree>
    <p:extLst>
      <p:ext uri="{BB962C8B-B14F-4D97-AF65-F5344CB8AC3E}">
        <p14:creationId xmlns:p14="http://schemas.microsoft.com/office/powerpoint/2010/main" val="32543767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STY BIELY s logom h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704850"/>
          </a:xfrm>
          <a:prstGeom prst="rect">
            <a:avLst/>
          </a:prstGeom>
        </p:spPr>
        <p:txBody>
          <a:bodyPr vert="horz" anchor="ctr"/>
          <a:lstStyle>
            <a:lvl1pPr algn="ctr">
              <a:defRPr sz="1200" b="0" i="0" cap="all" baseline="0">
                <a:solidFill>
                  <a:schemeClr val="bg1">
                    <a:lumMod val="50000"/>
                  </a:schemeClr>
                </a:solidFill>
                <a:latin typeface="Fira Sans Extra Condensed" charset="0"/>
                <a:ea typeface="Fira Sans Extra Condensed" charset="0"/>
                <a:cs typeface="Fira Sans Extra Condensed" charset="0"/>
              </a:defRPr>
            </a:lvl1pPr>
          </a:lstStyle>
          <a:p>
            <a:r>
              <a:rPr lang="en-US" dirty="0"/>
              <a:t>Work description goes here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-1" y="704850"/>
            <a:ext cx="9144000" cy="442177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4800" b="0" i="0" spc="0">
                <a:solidFill>
                  <a:schemeClr val="bg1">
                    <a:lumMod val="85000"/>
                  </a:schemeClr>
                </a:solidFill>
                <a:latin typeface="Fira Sans Heavy"/>
                <a:ea typeface="Fira Sans Ultra" charset="0"/>
                <a:cs typeface="Fira Sans Heavy"/>
              </a:defRPr>
            </a:lvl1pPr>
          </a:lstStyle>
          <a:p>
            <a:pPr lvl="0"/>
            <a:r>
              <a:rPr lang="cs-CZ" dirty="0"/>
              <a:t>Insert a nice</a:t>
            </a:r>
            <a:br>
              <a:rPr lang="cs-CZ" dirty="0"/>
            </a:br>
            <a:r>
              <a:rPr lang="cs-CZ" dirty="0" err="1"/>
              <a:t>creative</a:t>
            </a:r>
            <a:r>
              <a:rPr lang="cs-CZ" dirty="0"/>
              <a:t> image</a:t>
            </a:r>
            <a:br>
              <a:rPr lang="cs-CZ" dirty="0"/>
            </a:br>
            <a:r>
              <a:rPr lang="cs-CZ" dirty="0" err="1"/>
              <a:t>or</a:t>
            </a:r>
            <a:r>
              <a:rPr lang="cs-CZ" dirty="0"/>
              <a:t> video </a:t>
            </a:r>
            <a:r>
              <a:rPr lang="cs-CZ" dirty="0" err="1"/>
              <a:t>here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9656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STY BIELY s logom h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0" y="4438650"/>
            <a:ext cx="9144000" cy="704850"/>
          </a:xfrm>
          <a:prstGeom prst="rect">
            <a:avLst/>
          </a:prstGeom>
        </p:spPr>
        <p:txBody>
          <a:bodyPr vert="horz" anchor="ctr"/>
          <a:lstStyle>
            <a:lvl1pPr algn="ctr">
              <a:defRPr sz="1200" b="0" i="0" cap="all" baseline="0">
                <a:solidFill>
                  <a:schemeClr val="bg1">
                    <a:lumMod val="50000"/>
                  </a:schemeClr>
                </a:solidFill>
                <a:latin typeface="Fira Sans Extra Condensed" charset="0"/>
                <a:ea typeface="Fira Sans Extra Condensed" charset="0"/>
                <a:cs typeface="Fira Sans Extra Condensed" charset="0"/>
              </a:defRPr>
            </a:lvl1pPr>
          </a:lstStyle>
          <a:p>
            <a:r>
              <a:rPr lang="en-US" dirty="0"/>
              <a:t>Work description goes here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-1" y="16880"/>
            <a:ext cx="9144000" cy="442177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4800" b="0" i="0" spc="0">
                <a:solidFill>
                  <a:schemeClr val="bg1">
                    <a:lumMod val="85000"/>
                  </a:schemeClr>
                </a:solidFill>
                <a:latin typeface="Fira Sans Heavy"/>
                <a:ea typeface="Fira Sans Ultra" charset="0"/>
                <a:cs typeface="Fira Sans Heavy"/>
              </a:defRPr>
            </a:lvl1pPr>
          </a:lstStyle>
          <a:p>
            <a:pPr lvl="0"/>
            <a:r>
              <a:rPr lang="cs-CZ" dirty="0"/>
              <a:t>Insert a nice</a:t>
            </a:r>
            <a:br>
              <a:rPr lang="cs-CZ" dirty="0"/>
            </a:br>
            <a:r>
              <a:rPr lang="cs-CZ" dirty="0" err="1"/>
              <a:t>creative</a:t>
            </a:r>
            <a:r>
              <a:rPr lang="cs-CZ" dirty="0"/>
              <a:t> image</a:t>
            </a:r>
            <a:br>
              <a:rPr lang="cs-CZ" dirty="0"/>
            </a:br>
            <a:r>
              <a:rPr lang="cs-CZ" dirty="0" err="1"/>
              <a:t>or</a:t>
            </a:r>
            <a:r>
              <a:rPr lang="cs-CZ" dirty="0"/>
              <a:t> video </a:t>
            </a:r>
            <a:r>
              <a:rPr lang="cs-CZ" dirty="0" err="1"/>
              <a:t>here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38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 logo">
    <p:bg>
      <p:bgPr>
        <a:solidFill>
          <a:srgbClr val="298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0F0"/>
          </a:solidFill>
          <a:ln w="38100" cmpd="sng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>
              <a:solidFill>
                <a:schemeClr val="bg1"/>
              </a:solidFill>
              <a:latin typeface="Univers LT Pro 67 Bold condensed"/>
              <a:cs typeface="Univers LT Pro 67 Bold condensed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92666" y="582750"/>
            <a:ext cx="7979409" cy="3981810"/>
          </a:xfrm>
          <a:prstGeom prst="rect">
            <a:avLst/>
          </a:prstGeom>
        </p:spPr>
        <p:txBody>
          <a:bodyPr vert="horz" lIns="0" anchor="ctr"/>
          <a:lstStyle>
            <a:lvl1pPr algn="ctr">
              <a:lnSpc>
                <a:spcPts val="7000"/>
              </a:lnSpc>
              <a:defRPr sz="6600" b="1" i="0" cap="all" spc="0">
                <a:solidFill>
                  <a:schemeClr val="bg1"/>
                </a:solidFill>
                <a:latin typeface="Fira Sans Heavy"/>
                <a:ea typeface="Fira Sans Heavy" charset="0"/>
                <a:cs typeface="Fira Sans Heavy"/>
              </a:defRPr>
            </a:lvl1pPr>
          </a:lstStyle>
          <a:p>
            <a:r>
              <a:rPr lang="en-US" dirty="0"/>
              <a:t>AWESOME SHORT SECTION NAME</a:t>
            </a:r>
          </a:p>
        </p:txBody>
      </p:sp>
    </p:spTree>
    <p:extLst>
      <p:ext uri="{BB962C8B-B14F-4D97-AF65-F5344CB8AC3E}">
        <p14:creationId xmlns:p14="http://schemas.microsoft.com/office/powerpoint/2010/main" val="19874430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 + popis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0" y="4669227"/>
            <a:ext cx="9143999" cy="463419"/>
          </a:xfrm>
          <a:prstGeom prst="rect">
            <a:avLst/>
          </a:prstGeom>
        </p:spPr>
        <p:txBody>
          <a:bodyPr vert="horz" anchor="ctr"/>
          <a:lstStyle>
            <a:lvl1pPr algn="ctr">
              <a:defRPr sz="1200" b="0" i="0" cap="all" baseline="0">
                <a:solidFill>
                  <a:schemeClr val="tx1"/>
                </a:solidFill>
                <a:latin typeface="Fira Sans Extra Condensed" charset="0"/>
                <a:ea typeface="Fira Sans Extra Condensed" charset="0"/>
                <a:cs typeface="Fira Sans Extra Condensed" charset="0"/>
              </a:defRPr>
            </a:lvl1pPr>
          </a:lstStyle>
          <a:p>
            <a:r>
              <a:rPr lang="en-US" dirty="0"/>
              <a:t>Work description goes here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-1" y="-1"/>
            <a:ext cx="9144000" cy="466922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4800" b="0" i="0">
                <a:solidFill>
                  <a:schemeClr val="bg1">
                    <a:lumMod val="65000"/>
                    <a:lumOff val="35000"/>
                  </a:schemeClr>
                </a:solidFill>
                <a:latin typeface="Fira Sans Heavy"/>
                <a:ea typeface="Fira Sans Ultra" charset="0"/>
                <a:cs typeface="Fira Sans Heavy"/>
              </a:defRPr>
            </a:lvl1pPr>
          </a:lstStyle>
          <a:p>
            <a:pPr lvl="0"/>
            <a:r>
              <a:rPr lang="cs-CZ" dirty="0"/>
              <a:t>Insert a nice</a:t>
            </a:r>
            <a:br>
              <a:rPr lang="cs-CZ" dirty="0"/>
            </a:br>
            <a:r>
              <a:rPr lang="cs-CZ" dirty="0" err="1"/>
              <a:t>creative</a:t>
            </a:r>
            <a:r>
              <a:rPr lang="cs-CZ" dirty="0"/>
              <a:t> image</a:t>
            </a:r>
            <a:br>
              <a:rPr lang="cs-CZ" dirty="0"/>
            </a:br>
            <a:r>
              <a:rPr lang="cs-CZ" dirty="0" err="1"/>
              <a:t>or</a:t>
            </a:r>
            <a:r>
              <a:rPr lang="cs-CZ" dirty="0"/>
              <a:t> video </a:t>
            </a:r>
            <a:r>
              <a:rPr lang="cs-CZ" dirty="0" err="1"/>
              <a:t>here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7593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STY BIELY s logom d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-1" y="0"/>
            <a:ext cx="9144000" cy="442177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4800" b="0" i="0" spc="10">
                <a:solidFill>
                  <a:schemeClr val="bg1">
                    <a:lumMod val="85000"/>
                  </a:schemeClr>
                </a:solidFill>
                <a:latin typeface="Fira Sans Heavy"/>
                <a:ea typeface="Fira Sans Ultra" charset="0"/>
                <a:cs typeface="Fira Sans Heavy"/>
              </a:defRPr>
            </a:lvl1pPr>
          </a:lstStyle>
          <a:p>
            <a:pPr lvl="0"/>
            <a:r>
              <a:rPr lang="cs-CZ" dirty="0"/>
              <a:t>Insert a nice</a:t>
            </a:r>
            <a:br>
              <a:rPr lang="cs-CZ" dirty="0"/>
            </a:br>
            <a:r>
              <a:rPr lang="cs-CZ" dirty="0" err="1"/>
              <a:t>creative</a:t>
            </a:r>
            <a:r>
              <a:rPr lang="cs-CZ" dirty="0"/>
              <a:t> image</a:t>
            </a:r>
            <a:br>
              <a:rPr lang="cs-CZ" dirty="0"/>
            </a:br>
            <a:r>
              <a:rPr lang="cs-CZ" dirty="0" err="1"/>
              <a:t>or</a:t>
            </a:r>
            <a:r>
              <a:rPr lang="cs-CZ" dirty="0"/>
              <a:t> video </a:t>
            </a:r>
            <a:r>
              <a:rPr lang="cs-CZ" dirty="0" err="1"/>
              <a:t>here</a:t>
            </a:r>
            <a:endParaRPr lang="cs-CZ" dirty="0"/>
          </a:p>
        </p:txBody>
      </p:sp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-1" y="4438650"/>
            <a:ext cx="8421255" cy="704850"/>
          </a:xfrm>
          <a:prstGeom prst="rect">
            <a:avLst/>
          </a:prstGeom>
        </p:spPr>
        <p:txBody>
          <a:bodyPr vert="horz" anchor="ctr"/>
          <a:lstStyle>
            <a:lvl1pPr algn="r">
              <a:defRPr sz="1200" b="0" i="0" cap="all" baseline="0">
                <a:solidFill>
                  <a:schemeClr val="bg1">
                    <a:lumMod val="50000"/>
                  </a:schemeClr>
                </a:solidFill>
                <a:latin typeface="Fira Sans Extra Condensed" charset="0"/>
                <a:ea typeface="Fira Sans Extra Condensed" charset="0"/>
                <a:cs typeface="Fira Sans Extra Condensed" charset="0"/>
              </a:defRPr>
            </a:lvl1pPr>
          </a:lstStyle>
          <a:p>
            <a:r>
              <a:rPr lang="en-US" dirty="0"/>
              <a:t>Work description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0340" y="4610663"/>
            <a:ext cx="537644" cy="38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91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 s vysvetlenim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319207" y="197293"/>
            <a:ext cx="1681460" cy="888557"/>
          </a:xfrm>
          <a:prstGeom prst="rect">
            <a:avLst/>
          </a:prstGeom>
        </p:spPr>
        <p:txBody>
          <a:bodyPr vert="horz" anchor="t"/>
          <a:lstStyle>
            <a:lvl1pPr algn="l">
              <a:defRPr sz="1800" b="1" i="0" cap="all" spc="0" baseline="0">
                <a:solidFill>
                  <a:schemeClr val="tx1"/>
                </a:solidFill>
                <a:latin typeface="Fira Sans Heavy"/>
                <a:ea typeface="Fira Sans Ultra" charset="0"/>
                <a:cs typeface="Fira Sans Heavy"/>
              </a:defRPr>
            </a:lvl1pPr>
          </a:lstStyle>
          <a:p>
            <a:r>
              <a:rPr lang="en-US" dirty="0"/>
              <a:t>Work description goes here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0" y="-1"/>
            <a:ext cx="7175875" cy="513264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4800" b="0" i="0">
                <a:solidFill>
                  <a:schemeClr val="bg1">
                    <a:lumMod val="65000"/>
                    <a:lumOff val="35000"/>
                  </a:schemeClr>
                </a:solidFill>
                <a:latin typeface="Fira Sans Heavy"/>
                <a:ea typeface="Fira Sans Ultra" charset="0"/>
                <a:cs typeface="Fira Sans Heavy"/>
              </a:defRPr>
            </a:lvl1pPr>
          </a:lstStyle>
          <a:p>
            <a:pPr lvl="0"/>
            <a:r>
              <a:rPr lang="cs-CZ" dirty="0"/>
              <a:t>Insert a nice</a:t>
            </a:r>
            <a:br>
              <a:rPr lang="cs-CZ" dirty="0"/>
            </a:br>
            <a:r>
              <a:rPr lang="cs-CZ" dirty="0" err="1"/>
              <a:t>creative</a:t>
            </a:r>
            <a:r>
              <a:rPr lang="cs-CZ" dirty="0"/>
              <a:t> image</a:t>
            </a:r>
            <a:br>
              <a:rPr lang="cs-CZ" dirty="0"/>
            </a:br>
            <a:r>
              <a:rPr lang="cs-CZ" dirty="0" err="1"/>
              <a:t>or</a:t>
            </a:r>
            <a:r>
              <a:rPr lang="cs-CZ" dirty="0"/>
              <a:t> video </a:t>
            </a:r>
            <a:r>
              <a:rPr lang="cs-CZ" dirty="0" err="1"/>
              <a:t>here</a:t>
            </a:r>
            <a:endParaRPr lang="cs-CZ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319963" y="1199444"/>
            <a:ext cx="1681162" cy="3720560"/>
          </a:xfrm>
          <a:prstGeom prst="rect">
            <a:avLst/>
          </a:prstGeom>
        </p:spPr>
        <p:txBody>
          <a:bodyPr vert="horz"/>
          <a:lstStyle>
            <a:lvl1pPr marL="0" indent="0">
              <a:buFont typeface="Wingdings" charset="2"/>
              <a:buNone/>
              <a:defRPr sz="1200" b="0" i="0" baseline="0">
                <a:latin typeface="Fira Sans" charset="0"/>
                <a:ea typeface="Fira Sans" charset="0"/>
                <a:cs typeface="Fira Sans" charset="0"/>
              </a:defRPr>
            </a:lvl1pPr>
            <a:lvl2pPr marL="457200" indent="0">
              <a:buNone/>
              <a:defRPr sz="1000">
                <a:latin typeface="Univers LT Pro 45 Light"/>
                <a:cs typeface="Univers LT Pro 45 Light"/>
              </a:defRPr>
            </a:lvl2pPr>
            <a:lvl3pPr marL="914400" indent="0">
              <a:buNone/>
              <a:defRPr sz="1000">
                <a:latin typeface="Univers LT Pro 45 Light"/>
                <a:cs typeface="Univers LT Pro 45 Light"/>
              </a:defRPr>
            </a:lvl3pPr>
            <a:lvl4pPr marL="1371600" indent="0">
              <a:buNone/>
              <a:defRPr sz="1000">
                <a:latin typeface="Univers LT Pro 45 Light"/>
                <a:cs typeface="Univers LT Pro 45 Light"/>
              </a:defRPr>
            </a:lvl4pPr>
            <a:lvl5pPr marL="1828800" indent="0">
              <a:buNone/>
              <a:defRPr sz="1000">
                <a:latin typeface="Univers LT Pro 45 Light"/>
                <a:cs typeface="Univers LT Pro 45 Light"/>
              </a:defRPr>
            </a:lvl5pPr>
          </a:lstStyle>
          <a:p>
            <a:pPr lvl="0"/>
            <a:r>
              <a:rPr lang="cs-CZ" dirty="0"/>
              <a:t>A more </a:t>
            </a:r>
            <a:r>
              <a:rPr lang="cs-CZ" dirty="0" err="1"/>
              <a:t>detailed</a:t>
            </a:r>
            <a:r>
              <a:rPr lang="cs-CZ" dirty="0"/>
              <a:t> </a:t>
            </a:r>
            <a:r>
              <a:rPr lang="cs-CZ" dirty="0" err="1"/>
              <a:t>description</a:t>
            </a:r>
            <a:r>
              <a:rPr lang="cs-CZ" dirty="0"/>
              <a:t> </a:t>
            </a:r>
            <a:r>
              <a:rPr lang="cs-CZ" dirty="0" err="1"/>
              <a:t>goes</a:t>
            </a:r>
            <a:r>
              <a:rPr lang="cs-CZ" dirty="0"/>
              <a:t> </a:t>
            </a:r>
            <a:r>
              <a:rPr lang="cs-CZ" dirty="0" err="1"/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92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 s vysvetlenim green">
    <p:bg>
      <p:bgPr>
        <a:solidFill>
          <a:srgbClr val="84B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319207" y="197293"/>
            <a:ext cx="1681460" cy="888557"/>
          </a:xfrm>
          <a:prstGeom prst="rect">
            <a:avLst/>
          </a:prstGeom>
        </p:spPr>
        <p:txBody>
          <a:bodyPr vert="horz" anchor="t"/>
          <a:lstStyle>
            <a:lvl1pPr algn="l">
              <a:defRPr sz="1800" b="1" i="0" cap="all" spc="0" baseline="0">
                <a:solidFill>
                  <a:schemeClr val="tx1"/>
                </a:solidFill>
                <a:latin typeface="Fira Sans Heavy"/>
                <a:ea typeface="Fira Sans Ultra" charset="0"/>
                <a:cs typeface="Fira Sans Heavy"/>
              </a:defRPr>
            </a:lvl1pPr>
          </a:lstStyle>
          <a:p>
            <a:r>
              <a:rPr lang="en-US" dirty="0"/>
              <a:t>Work description goes here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0" y="-1"/>
            <a:ext cx="7175875" cy="513264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4800" b="0" i="0">
                <a:solidFill>
                  <a:srgbClr val="FFFFFF"/>
                </a:solidFill>
                <a:latin typeface="Fira Sans Heavy"/>
                <a:ea typeface="Fira Sans Ultra" charset="0"/>
                <a:cs typeface="Fira Sans Heavy"/>
              </a:defRPr>
            </a:lvl1pPr>
          </a:lstStyle>
          <a:p>
            <a:pPr lvl="0"/>
            <a:r>
              <a:rPr lang="cs-CZ" dirty="0"/>
              <a:t>Insert a nice</a:t>
            </a:r>
            <a:br>
              <a:rPr lang="cs-CZ" dirty="0"/>
            </a:br>
            <a:r>
              <a:rPr lang="cs-CZ" dirty="0" err="1"/>
              <a:t>creative</a:t>
            </a:r>
            <a:r>
              <a:rPr lang="cs-CZ" dirty="0"/>
              <a:t> image</a:t>
            </a:r>
            <a:br>
              <a:rPr lang="cs-CZ" dirty="0"/>
            </a:br>
            <a:r>
              <a:rPr lang="cs-CZ" dirty="0" err="1"/>
              <a:t>or</a:t>
            </a:r>
            <a:r>
              <a:rPr lang="cs-CZ" dirty="0"/>
              <a:t> video </a:t>
            </a:r>
            <a:r>
              <a:rPr lang="cs-CZ" dirty="0" err="1"/>
              <a:t>here</a:t>
            </a:r>
            <a:endParaRPr lang="cs-CZ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319963" y="1199444"/>
            <a:ext cx="1681162" cy="3414889"/>
          </a:xfrm>
          <a:prstGeom prst="rect">
            <a:avLst/>
          </a:prstGeom>
        </p:spPr>
        <p:txBody>
          <a:bodyPr vert="horz"/>
          <a:lstStyle>
            <a:lvl1pPr marL="0" indent="0">
              <a:buFont typeface="Wingdings" charset="2"/>
              <a:buNone/>
              <a:defRPr sz="1200" b="0" i="0" baseline="0">
                <a:latin typeface="Fira Sans" charset="0"/>
                <a:ea typeface="Fira Sans" charset="0"/>
                <a:cs typeface="Fira Sans" charset="0"/>
              </a:defRPr>
            </a:lvl1pPr>
            <a:lvl2pPr marL="457200" indent="0">
              <a:buNone/>
              <a:defRPr sz="1000">
                <a:latin typeface="Univers LT Pro 45 Light"/>
                <a:cs typeface="Univers LT Pro 45 Light"/>
              </a:defRPr>
            </a:lvl2pPr>
            <a:lvl3pPr marL="914400" indent="0">
              <a:buNone/>
              <a:defRPr sz="1000">
                <a:latin typeface="Univers LT Pro 45 Light"/>
                <a:cs typeface="Univers LT Pro 45 Light"/>
              </a:defRPr>
            </a:lvl3pPr>
            <a:lvl4pPr marL="1371600" indent="0">
              <a:buNone/>
              <a:defRPr sz="1000">
                <a:latin typeface="Univers LT Pro 45 Light"/>
                <a:cs typeface="Univers LT Pro 45 Light"/>
              </a:defRPr>
            </a:lvl4pPr>
            <a:lvl5pPr marL="1828800" indent="0">
              <a:buNone/>
              <a:defRPr sz="1000">
                <a:latin typeface="Univers LT Pro 45 Light"/>
                <a:cs typeface="Univers LT Pro 45 Light"/>
              </a:defRPr>
            </a:lvl5pPr>
          </a:lstStyle>
          <a:p>
            <a:pPr lvl="0"/>
            <a:r>
              <a:rPr lang="cs-CZ" dirty="0"/>
              <a:t>A more </a:t>
            </a:r>
            <a:r>
              <a:rPr lang="cs-CZ" dirty="0" err="1"/>
              <a:t>detailed</a:t>
            </a:r>
            <a:r>
              <a:rPr lang="cs-CZ" dirty="0"/>
              <a:t> </a:t>
            </a:r>
            <a:r>
              <a:rPr lang="cs-CZ" dirty="0" err="1"/>
              <a:t>description</a:t>
            </a:r>
            <a:r>
              <a:rPr lang="cs-CZ" dirty="0"/>
              <a:t> </a:t>
            </a:r>
            <a:r>
              <a:rPr lang="cs-CZ" dirty="0" err="1"/>
              <a:t>goes</a:t>
            </a:r>
            <a:r>
              <a:rPr lang="cs-CZ" dirty="0"/>
              <a:t> </a:t>
            </a:r>
            <a:r>
              <a:rPr lang="cs-CZ" dirty="0" err="1"/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330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 s vysvetlenim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319207" y="197293"/>
            <a:ext cx="1681460" cy="1016263"/>
          </a:xfrm>
          <a:prstGeom prst="rect">
            <a:avLst/>
          </a:prstGeom>
        </p:spPr>
        <p:txBody>
          <a:bodyPr vert="horz" anchor="t"/>
          <a:lstStyle>
            <a:lvl1pPr algn="l">
              <a:defRPr sz="1800" b="1" i="0" cap="all" spc="0" baseline="0">
                <a:solidFill>
                  <a:srgbClr val="84BE10"/>
                </a:solidFill>
                <a:latin typeface="Fira Sans Heavy"/>
                <a:ea typeface="Fira Sans Ultra" charset="0"/>
                <a:cs typeface="Fira Sans Heavy"/>
              </a:defRPr>
            </a:lvl1pPr>
          </a:lstStyle>
          <a:p>
            <a:r>
              <a:rPr lang="en-US" dirty="0"/>
              <a:t>Work description goes here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0" y="-1"/>
            <a:ext cx="7175875" cy="513264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3600" b="0" i="0" spc="100">
                <a:solidFill>
                  <a:schemeClr val="tx1">
                    <a:lumMod val="85000"/>
                  </a:schemeClr>
                </a:solidFill>
                <a:latin typeface="Fira Sans Heavy"/>
                <a:ea typeface="Fira Sans Ultra" charset="0"/>
                <a:cs typeface="Fira Sans Heavy"/>
              </a:defRPr>
            </a:lvl1pPr>
          </a:lstStyle>
          <a:p>
            <a:pPr lvl="0"/>
            <a:r>
              <a:rPr lang="cs-CZ" dirty="0"/>
              <a:t>INSERT A NICE</a:t>
            </a:r>
            <a:br>
              <a:rPr lang="cs-CZ" dirty="0"/>
            </a:br>
            <a:r>
              <a:rPr lang="cs-CZ" dirty="0" err="1"/>
              <a:t>CREATIVE</a:t>
            </a:r>
            <a:r>
              <a:rPr lang="cs-CZ" dirty="0"/>
              <a:t> IMAGE</a:t>
            </a:r>
            <a:br>
              <a:rPr lang="cs-CZ" dirty="0"/>
            </a:br>
            <a:r>
              <a:rPr lang="cs-CZ" dirty="0" err="1"/>
              <a:t>OR</a:t>
            </a:r>
            <a:r>
              <a:rPr lang="cs-CZ" dirty="0"/>
              <a:t> VIDEO </a:t>
            </a:r>
            <a:r>
              <a:rPr lang="cs-CZ" dirty="0" err="1"/>
              <a:t>HERE</a:t>
            </a:r>
            <a:endParaRPr lang="cs-CZ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319963" y="1213556"/>
            <a:ext cx="1681162" cy="3706448"/>
          </a:xfrm>
          <a:prstGeom prst="rect">
            <a:avLst/>
          </a:prstGeom>
        </p:spPr>
        <p:txBody>
          <a:bodyPr vert="horz"/>
          <a:lstStyle>
            <a:lvl1pPr marL="0" indent="0">
              <a:buFont typeface="Wingdings" charset="2"/>
              <a:buNone/>
              <a:defRPr sz="1200" b="0" i="0" baseline="0">
                <a:solidFill>
                  <a:schemeClr val="tx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  <a:lvl2pPr marL="457200" indent="0">
              <a:buNone/>
              <a:defRPr sz="1000">
                <a:latin typeface="Univers LT Pro 45 Light"/>
                <a:cs typeface="Univers LT Pro 45 Light"/>
              </a:defRPr>
            </a:lvl2pPr>
            <a:lvl3pPr marL="914400" indent="0">
              <a:buNone/>
              <a:defRPr sz="1000">
                <a:latin typeface="Univers LT Pro 45 Light"/>
                <a:cs typeface="Univers LT Pro 45 Light"/>
              </a:defRPr>
            </a:lvl3pPr>
            <a:lvl4pPr marL="1371600" indent="0">
              <a:buNone/>
              <a:defRPr sz="1000">
                <a:latin typeface="Univers LT Pro 45 Light"/>
                <a:cs typeface="Univers LT Pro 45 Light"/>
              </a:defRPr>
            </a:lvl4pPr>
            <a:lvl5pPr marL="1828800" indent="0">
              <a:buNone/>
              <a:defRPr sz="1000">
                <a:latin typeface="Univers LT Pro 45 Light"/>
                <a:cs typeface="Univers LT Pro 45 Light"/>
              </a:defRPr>
            </a:lvl5pPr>
          </a:lstStyle>
          <a:p>
            <a:pPr lvl="0"/>
            <a:r>
              <a:rPr lang="cs-CZ" dirty="0"/>
              <a:t>A more </a:t>
            </a:r>
            <a:r>
              <a:rPr lang="cs-CZ" dirty="0" err="1"/>
              <a:t>detailed</a:t>
            </a:r>
            <a:r>
              <a:rPr lang="cs-CZ" dirty="0"/>
              <a:t> </a:t>
            </a:r>
            <a:r>
              <a:rPr lang="cs-CZ" dirty="0" err="1"/>
              <a:t>description</a:t>
            </a:r>
            <a:r>
              <a:rPr lang="cs-CZ" dirty="0"/>
              <a:t> </a:t>
            </a:r>
            <a:r>
              <a:rPr lang="cs-CZ" dirty="0" err="1"/>
              <a:t>goes</a:t>
            </a:r>
            <a:r>
              <a:rPr lang="cs-CZ" dirty="0"/>
              <a:t> </a:t>
            </a:r>
            <a:r>
              <a:rPr lang="cs-CZ" dirty="0" err="1"/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55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oryboar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2386166" y="135550"/>
            <a:ext cx="4371668" cy="2359953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1">
                    <a:lumMod val="65000"/>
                    <a:lumOff val="35000"/>
                  </a:schemeClr>
                </a:solidFill>
                <a:latin typeface="Univers LT Pro 67 Bold condensed"/>
                <a:cs typeface="Univers LT Pro 67 Bold condensed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/>
              <a:t>INSERT A NICE CREATIVE IMAGE OR VIDEO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65738" y="135550"/>
            <a:ext cx="1863994" cy="2359953"/>
          </a:xfrm>
          <a:prstGeom prst="rect">
            <a:avLst/>
          </a:prstGeom>
        </p:spPr>
        <p:txBody>
          <a:bodyPr vert="horz"/>
          <a:lstStyle>
            <a:lvl1pPr marL="0" indent="0">
              <a:buFont typeface="Wingdings" charset="2"/>
              <a:buNone/>
              <a:defRPr sz="1200" b="0" i="0" baseline="0">
                <a:latin typeface="Fira Sans Regular"/>
                <a:cs typeface="Fira Sans Regular"/>
              </a:defRPr>
            </a:lvl1pPr>
            <a:lvl2pPr marL="457200" indent="0">
              <a:buNone/>
              <a:defRPr sz="1000">
                <a:latin typeface="Univers LT Pro 45 Light"/>
                <a:cs typeface="Univers LT Pro 45 Light"/>
              </a:defRPr>
            </a:lvl2pPr>
            <a:lvl3pPr marL="914400" indent="0">
              <a:buNone/>
              <a:defRPr sz="1000">
                <a:latin typeface="Univers LT Pro 45 Light"/>
                <a:cs typeface="Univers LT Pro 45 Light"/>
              </a:defRPr>
            </a:lvl3pPr>
            <a:lvl4pPr marL="1371600" indent="0">
              <a:buNone/>
              <a:defRPr sz="1000">
                <a:latin typeface="Univers LT Pro 45 Light"/>
                <a:cs typeface="Univers LT Pro 45 Light"/>
              </a:defRPr>
            </a:lvl4pPr>
            <a:lvl5pPr marL="1828800" indent="0">
              <a:buNone/>
              <a:defRPr sz="1000">
                <a:latin typeface="Univers LT Pro 45 Light"/>
                <a:cs typeface="Univers LT Pro 45 Light"/>
              </a:defRPr>
            </a:lvl5pPr>
          </a:lstStyle>
          <a:p>
            <a:pPr lvl="0"/>
            <a:r>
              <a:rPr lang="cs-CZ"/>
              <a:t>Voiceover goes here</a:t>
            </a:r>
            <a:endParaRPr lang="en-US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2386166" y="2684082"/>
            <a:ext cx="4371668" cy="2359953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1">
                    <a:lumMod val="65000"/>
                    <a:lumOff val="35000"/>
                  </a:schemeClr>
                </a:solidFill>
                <a:latin typeface="Univers LT Pro 67 Bold condensed"/>
                <a:cs typeface="Univers LT Pro 67 Bold condensed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/>
              <a:t>INSERT A NICE CREATIVE IMAGE OR VIDEO HERE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965738" y="2684082"/>
            <a:ext cx="1863994" cy="2359953"/>
          </a:xfrm>
          <a:prstGeom prst="rect">
            <a:avLst/>
          </a:prstGeom>
        </p:spPr>
        <p:txBody>
          <a:bodyPr vert="horz"/>
          <a:lstStyle>
            <a:lvl1pPr marL="0" indent="0">
              <a:buFont typeface="Wingdings" charset="2"/>
              <a:buNone/>
              <a:defRPr sz="1200" b="0" i="0" baseline="0">
                <a:latin typeface="Fira Sans Regular"/>
                <a:cs typeface="Fira Sans Regular"/>
              </a:defRPr>
            </a:lvl1pPr>
            <a:lvl2pPr marL="457200" indent="0">
              <a:buNone/>
              <a:defRPr sz="1000">
                <a:latin typeface="Univers LT Pro 45 Light"/>
                <a:cs typeface="Univers LT Pro 45 Light"/>
              </a:defRPr>
            </a:lvl2pPr>
            <a:lvl3pPr marL="914400" indent="0">
              <a:buNone/>
              <a:defRPr sz="1000">
                <a:latin typeface="Univers LT Pro 45 Light"/>
                <a:cs typeface="Univers LT Pro 45 Light"/>
              </a:defRPr>
            </a:lvl3pPr>
            <a:lvl4pPr marL="1371600" indent="0">
              <a:buNone/>
              <a:defRPr sz="1000">
                <a:latin typeface="Univers LT Pro 45 Light"/>
                <a:cs typeface="Univers LT Pro 45 Light"/>
              </a:defRPr>
            </a:lvl4pPr>
            <a:lvl5pPr marL="1828800" indent="0">
              <a:buNone/>
              <a:defRPr sz="1000">
                <a:latin typeface="Univers LT Pro 45 Light"/>
                <a:cs typeface="Univers LT Pro 45 Light"/>
              </a:defRPr>
            </a:lvl5pPr>
          </a:lstStyle>
          <a:p>
            <a:pPr lvl="0"/>
            <a:r>
              <a:rPr lang="cs-CZ"/>
              <a:t>Voiceover goes here</a:t>
            </a: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13200" y="135550"/>
            <a:ext cx="1863994" cy="2359953"/>
          </a:xfrm>
          <a:prstGeom prst="rect">
            <a:avLst/>
          </a:prstGeom>
        </p:spPr>
        <p:txBody>
          <a:bodyPr vert="horz"/>
          <a:lstStyle>
            <a:lvl1pPr marL="0" indent="0">
              <a:buFont typeface="Wingdings" charset="2"/>
              <a:buNone/>
              <a:defRPr sz="1200" b="0" i="0" baseline="0">
                <a:latin typeface="Fira Sans Regular"/>
                <a:cs typeface="Fira Sans Regular"/>
              </a:defRPr>
            </a:lvl1pPr>
            <a:lvl2pPr marL="457200" indent="0">
              <a:buNone/>
              <a:defRPr sz="1000">
                <a:latin typeface="Univers LT Pro 45 Light"/>
                <a:cs typeface="Univers LT Pro 45 Light"/>
              </a:defRPr>
            </a:lvl2pPr>
            <a:lvl3pPr marL="914400" indent="0">
              <a:buNone/>
              <a:defRPr sz="1000">
                <a:latin typeface="Univers LT Pro 45 Light"/>
                <a:cs typeface="Univers LT Pro 45 Light"/>
              </a:defRPr>
            </a:lvl3pPr>
            <a:lvl4pPr marL="1371600" indent="0">
              <a:buNone/>
              <a:defRPr sz="1000">
                <a:latin typeface="Univers LT Pro 45 Light"/>
                <a:cs typeface="Univers LT Pro 45 Light"/>
              </a:defRPr>
            </a:lvl4pPr>
            <a:lvl5pPr marL="1828800" indent="0">
              <a:buNone/>
              <a:defRPr sz="1000">
                <a:latin typeface="Univers LT Pro 45 Light"/>
                <a:cs typeface="Univers LT Pro 45 Light"/>
              </a:defRPr>
            </a:lvl5pPr>
          </a:lstStyle>
          <a:p>
            <a:pPr lvl="0"/>
            <a:r>
              <a:rPr lang="cs-CZ"/>
              <a:t>Story and scene descritption goes here</a:t>
            </a:r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13200" y="2684082"/>
            <a:ext cx="1863994" cy="2359953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sz="1200" b="0" i="0" baseline="0">
                <a:latin typeface="Fira Sans Regular"/>
                <a:cs typeface="Fira Sans Regular"/>
              </a:defRPr>
            </a:lvl1pPr>
            <a:lvl2pPr marL="457200" indent="0">
              <a:buNone/>
              <a:defRPr sz="1000">
                <a:latin typeface="Univers LT Pro 45 Light"/>
                <a:cs typeface="Univers LT Pro 45 Light"/>
              </a:defRPr>
            </a:lvl2pPr>
            <a:lvl3pPr marL="914400" indent="0">
              <a:buNone/>
              <a:defRPr sz="1000">
                <a:latin typeface="Univers LT Pro 45 Light"/>
                <a:cs typeface="Univers LT Pro 45 Light"/>
              </a:defRPr>
            </a:lvl3pPr>
            <a:lvl4pPr marL="1371600" indent="0">
              <a:buNone/>
              <a:defRPr sz="1000">
                <a:latin typeface="Univers LT Pro 45 Light"/>
                <a:cs typeface="Univers LT Pro 45 Light"/>
              </a:defRPr>
            </a:lvl4pPr>
            <a:lvl5pPr marL="1828800" indent="0">
              <a:buNone/>
              <a:defRPr sz="1000">
                <a:latin typeface="Univers LT Pro 45 Light"/>
                <a:cs typeface="Univers LT Pro 45 Light"/>
              </a:defRPr>
            </a:lvl5pPr>
          </a:lstStyle>
          <a:p>
            <a:pPr lvl="0"/>
            <a:r>
              <a:rPr lang="cs-CZ"/>
              <a:t>Story and scene descritption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55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nner_Storyboar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132128" y="457003"/>
            <a:ext cx="2883306" cy="2698942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1">
                    <a:lumMod val="65000"/>
                    <a:lumOff val="35000"/>
                  </a:schemeClr>
                </a:solidFill>
                <a:latin typeface="Univers LT Pro 67 Bold condensed"/>
                <a:cs typeface="Univers LT Pro 67 Bold condensed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/>
              <a:t>INSERT A NICE CREATIVE IMAGE OR VIDEO HERE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3155733" y="445688"/>
            <a:ext cx="2883306" cy="2698942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1">
                    <a:lumMod val="65000"/>
                    <a:lumOff val="35000"/>
                  </a:schemeClr>
                </a:solidFill>
                <a:latin typeface="Univers LT Pro 67 Bold condensed"/>
                <a:cs typeface="Univers LT Pro 67 Bold condensed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/>
              <a:t>INSERT A NICE CREATIVE IMAGE OR VIDEO HERE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32128" y="3355431"/>
            <a:ext cx="2883306" cy="931827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sz="1200" b="0" i="0" baseline="0">
                <a:latin typeface="Fira Sans Regular"/>
                <a:cs typeface="Fira Sans Regular"/>
              </a:defRPr>
            </a:lvl1pPr>
            <a:lvl2pPr marL="457200" indent="0">
              <a:buNone/>
              <a:defRPr sz="1000">
                <a:latin typeface="Univers LT Pro 45 Light"/>
                <a:cs typeface="Univers LT Pro 45 Light"/>
              </a:defRPr>
            </a:lvl2pPr>
            <a:lvl3pPr marL="914400" indent="0">
              <a:buNone/>
              <a:defRPr sz="1000">
                <a:latin typeface="Univers LT Pro 45 Light"/>
                <a:cs typeface="Univers LT Pro 45 Light"/>
              </a:defRPr>
            </a:lvl3pPr>
            <a:lvl4pPr marL="1371600" indent="0">
              <a:buNone/>
              <a:defRPr sz="1000">
                <a:latin typeface="Univers LT Pro 45 Light"/>
                <a:cs typeface="Univers LT Pro 45 Light"/>
              </a:defRPr>
            </a:lvl4pPr>
            <a:lvl5pPr marL="1828800" indent="0">
              <a:buNone/>
              <a:defRPr sz="1000">
                <a:latin typeface="Univers LT Pro 45 Light"/>
                <a:cs typeface="Univers LT Pro 45 Light"/>
              </a:defRPr>
            </a:lvl5pPr>
          </a:lstStyle>
          <a:p>
            <a:pPr lvl="0"/>
            <a:r>
              <a:rPr lang="cs-CZ"/>
              <a:t>Story and scene descritption goes here</a:t>
            </a:r>
            <a:endParaRPr lang="en-US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6179338" y="445688"/>
            <a:ext cx="2883306" cy="2698942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1">
                    <a:lumMod val="65000"/>
                    <a:lumOff val="35000"/>
                  </a:schemeClr>
                </a:solidFill>
                <a:latin typeface="Univers LT Pro 67 Bold condensed"/>
                <a:cs typeface="Univers LT Pro 67 Bold condensed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/>
              <a:t>INSERT A NICE CREATIVE IMAGE OR VIDEO HERE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155733" y="3355431"/>
            <a:ext cx="2883306" cy="931827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sz="1200" b="0" i="0" baseline="0">
                <a:latin typeface="Fira Sans Regular"/>
                <a:cs typeface="Fira Sans Regular"/>
              </a:defRPr>
            </a:lvl1pPr>
            <a:lvl2pPr marL="457200" indent="0">
              <a:buNone/>
              <a:defRPr sz="1000">
                <a:latin typeface="Univers LT Pro 45 Light"/>
                <a:cs typeface="Univers LT Pro 45 Light"/>
              </a:defRPr>
            </a:lvl2pPr>
            <a:lvl3pPr marL="914400" indent="0">
              <a:buNone/>
              <a:defRPr sz="1000">
                <a:latin typeface="Univers LT Pro 45 Light"/>
                <a:cs typeface="Univers LT Pro 45 Light"/>
              </a:defRPr>
            </a:lvl3pPr>
            <a:lvl4pPr marL="1371600" indent="0">
              <a:buNone/>
              <a:defRPr sz="1000">
                <a:latin typeface="Univers LT Pro 45 Light"/>
                <a:cs typeface="Univers LT Pro 45 Light"/>
              </a:defRPr>
            </a:lvl4pPr>
            <a:lvl5pPr marL="1828800" indent="0">
              <a:buNone/>
              <a:defRPr sz="1000">
                <a:latin typeface="Univers LT Pro 45 Light"/>
                <a:cs typeface="Univers LT Pro 45 Light"/>
              </a:defRPr>
            </a:lvl5pPr>
          </a:lstStyle>
          <a:p>
            <a:pPr lvl="0"/>
            <a:r>
              <a:rPr lang="cs-CZ"/>
              <a:t>Story and scene descritption goes here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79338" y="3355431"/>
            <a:ext cx="2883306" cy="931827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sz="1200" b="0" i="0" baseline="0">
                <a:latin typeface="Fira Sans Regular"/>
                <a:cs typeface="Fira Sans Regular"/>
              </a:defRPr>
            </a:lvl1pPr>
            <a:lvl2pPr marL="457200" indent="0">
              <a:buNone/>
              <a:defRPr sz="1000">
                <a:latin typeface="Univers LT Pro 45 Light"/>
                <a:cs typeface="Univers LT Pro 45 Light"/>
              </a:defRPr>
            </a:lvl2pPr>
            <a:lvl3pPr marL="914400" indent="0">
              <a:buNone/>
              <a:defRPr sz="1000">
                <a:latin typeface="Univers LT Pro 45 Light"/>
                <a:cs typeface="Univers LT Pro 45 Light"/>
              </a:defRPr>
            </a:lvl3pPr>
            <a:lvl4pPr marL="1371600" indent="0">
              <a:buNone/>
              <a:defRPr sz="1000">
                <a:latin typeface="Univers LT Pro 45 Light"/>
                <a:cs typeface="Univers LT Pro 45 Light"/>
              </a:defRPr>
            </a:lvl4pPr>
            <a:lvl5pPr marL="1828800" indent="0">
              <a:buNone/>
              <a:defRPr sz="1000">
                <a:latin typeface="Univers LT Pro 45 Light"/>
                <a:cs typeface="Univers LT Pro 45 Light"/>
              </a:defRPr>
            </a:lvl5pPr>
          </a:lstStyle>
          <a:p>
            <a:pPr lvl="0"/>
            <a:r>
              <a:rPr lang="cs-CZ"/>
              <a:t>Story and scene descritption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28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 Ra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9537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ield">
    <p:bg>
      <p:bgPr>
        <a:solidFill>
          <a:srgbClr val="84B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0551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_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48614" y="200085"/>
            <a:ext cx="7902224" cy="2949085"/>
          </a:xfrm>
          <a:prstGeom prst="rect">
            <a:avLst/>
          </a:prstGeom>
        </p:spPr>
        <p:txBody>
          <a:bodyPr vert="horz" anchor="ctr"/>
          <a:lstStyle>
            <a:lvl1pPr algn="ctr">
              <a:defRPr sz="4000" b="1" i="0" cap="none" baseline="0">
                <a:solidFill>
                  <a:srgbClr val="84BE10"/>
                </a:solidFill>
                <a:latin typeface="Fira Sans Heavy"/>
                <a:ea typeface="Fira Sans Ultra" charset="0"/>
                <a:cs typeface="Fira Sans Heavy"/>
              </a:defRPr>
            </a:lvl1pPr>
          </a:lstStyle>
          <a:p>
            <a:r>
              <a:rPr lang="en-US" dirty="0"/>
              <a:t>SK - Creative thank you </a:t>
            </a:r>
            <a:br>
              <a:rPr lang="en-US" dirty="0"/>
            </a:br>
            <a:r>
              <a:rPr lang="en-US" dirty="0"/>
              <a:t>copy goes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4001872" y="3902660"/>
            <a:ext cx="1236236" cy="307777"/>
          </a:xfrm>
          <a:prstGeom prst="rect">
            <a:avLst/>
          </a:prstGeom>
        </p:spPr>
        <p:txBody>
          <a:bodyPr vert="horz" wrap="none" rtlCol="0">
            <a:spAutoFit/>
          </a:bodyPr>
          <a:lstStyle/>
          <a:p>
            <a:pPr algn="ctr"/>
            <a:r>
              <a:rPr lang="en-US" sz="1400" b="0" i="0" u="none" cap="none" dirty="0">
                <a:solidFill>
                  <a:srgbClr val="84BE10"/>
                </a:solidFill>
                <a:latin typeface="Fira Sans Regular"/>
                <a:ea typeface="Fira Sans" charset="0"/>
                <a:cs typeface="Fira Sans Regular"/>
                <a:hlinkClick r:id="rId2"/>
              </a:rPr>
              <a:t>www.triad.sk</a:t>
            </a:r>
            <a:r>
              <a:rPr lang="en-US" sz="1400" b="0" i="0" u="none" cap="none" dirty="0">
                <a:solidFill>
                  <a:srgbClr val="84BE10"/>
                </a:solidFill>
                <a:latin typeface="Fira Sans Regular"/>
                <a:ea typeface="Fira Sans" charset="0"/>
                <a:cs typeface="Fira Sans Regular"/>
              </a:rPr>
              <a:t> 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4931124" y="4594829"/>
            <a:ext cx="1504493" cy="356464"/>
            <a:chOff x="5007480" y="4270185"/>
            <a:chExt cx="1504493" cy="356464"/>
          </a:xfrm>
        </p:grpSpPr>
        <p:pic>
          <p:nvPicPr>
            <p:cNvPr id="5" name="Picture 4">
              <a:hlinkClick r:id="rId3"/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7480" y="4291638"/>
              <a:ext cx="278772" cy="33501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5296576" y="4410013"/>
              <a:ext cx="1152880" cy="215444"/>
            </a:xfrm>
            <a:prstGeom prst="rect">
              <a:avLst/>
            </a:prstGeom>
          </p:spPr>
          <p:txBody>
            <a:bodyPr vert="horz" wrap="none" rtlCol="0">
              <a:spAutoFit/>
            </a:bodyPr>
            <a:lstStyle/>
            <a:p>
              <a:r>
                <a:rPr lang="en-US" sz="800" b="0" i="0" u="none" strike="noStrike" cap="none">
                  <a:solidFill>
                    <a:schemeClr val="bg1">
                      <a:lumMod val="50000"/>
                    </a:schemeClr>
                  </a:solidFill>
                  <a:latin typeface="Fira Sans" charset="0"/>
                  <a:ea typeface="Fira Sans" charset="0"/>
                  <a:cs typeface="Fira Sans" charset="0"/>
                  <a:hlinkClick r:id="rId5"/>
                </a:rPr>
                <a:t>http://bit.ly/triadYT</a:t>
              </a:r>
              <a:r>
                <a:rPr lang="en-US" sz="800" b="0" i="0" u="none" strike="noStrike" cap="none">
                  <a:solidFill>
                    <a:schemeClr val="bg1">
                      <a:lumMod val="50000"/>
                    </a:schemeClr>
                  </a:solidFill>
                  <a:latin typeface="Fira Sans" charset="0"/>
                  <a:ea typeface="Fira Sans" charset="0"/>
                  <a:cs typeface="Fira Sans" charset="0"/>
                </a:rPr>
                <a:t> </a:t>
              </a:r>
            </a:p>
          </p:txBody>
        </p:sp>
        <p:sp>
          <p:nvSpPr>
            <p:cNvPr id="14" name="TextBox 13"/>
            <p:cNvSpPr txBox="1"/>
            <p:nvPr userDrawn="1"/>
          </p:nvSpPr>
          <p:spPr>
            <a:xfrm>
              <a:off x="5296576" y="4270185"/>
              <a:ext cx="1215397" cy="246221"/>
            </a:xfrm>
            <a:prstGeom prst="rect">
              <a:avLst/>
            </a:prstGeom>
          </p:spPr>
          <p:txBody>
            <a:bodyPr vert="horz" wrap="none" rtlCol="0">
              <a:spAutoFit/>
            </a:bodyPr>
            <a:lstStyle/>
            <a:p>
              <a:r>
                <a:rPr lang="en-US" sz="1000" b="0" i="0" cap="none">
                  <a:solidFill>
                    <a:schemeClr val="bg1">
                      <a:lumMod val="50000"/>
                    </a:schemeClr>
                  </a:solidFill>
                  <a:latin typeface="Fira Sans Extra Condensed Medium" charset="0"/>
                  <a:ea typeface="Fira Sans Extra Condensed Medium" charset="0"/>
                  <a:cs typeface="Fira Sans Extra Condensed Medium" charset="0"/>
                </a:rPr>
                <a:t>WATCH TRIAD VIDEOS</a:t>
              </a:r>
            </a:p>
          </p:txBody>
        </p:sp>
      </p:grpSp>
      <p:grpSp>
        <p:nvGrpSpPr>
          <p:cNvPr id="30" name="Group 29"/>
          <p:cNvGrpSpPr/>
          <p:nvPr userDrawn="1"/>
        </p:nvGrpSpPr>
        <p:grpSpPr>
          <a:xfrm>
            <a:off x="548614" y="4594829"/>
            <a:ext cx="1442027" cy="556605"/>
            <a:chOff x="1661768" y="4251731"/>
            <a:chExt cx="1442027" cy="556605"/>
          </a:xfrm>
        </p:grpSpPr>
        <p:pic>
          <p:nvPicPr>
            <p:cNvPr id="2" name="Picture 1">
              <a:hlinkClick r:id="rId6" tooltip="TRIAD Facebook"/>
            </p:cNvPr>
            <p:cNvPicPr>
              <a:picLocks noChangeAspect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40584"/>
            <a:stretch/>
          </p:blipFill>
          <p:spPr>
            <a:xfrm>
              <a:off x="1661768" y="4251731"/>
              <a:ext cx="378671" cy="556605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1947709" y="4270185"/>
              <a:ext cx="1156086" cy="355272"/>
              <a:chOff x="1947709" y="4270185"/>
              <a:chExt cx="1156086" cy="355272"/>
            </a:xfrm>
          </p:grpSpPr>
          <p:sp>
            <p:nvSpPr>
              <p:cNvPr id="10" name="TextBox 9"/>
              <p:cNvSpPr txBox="1"/>
              <p:nvPr userDrawn="1"/>
            </p:nvSpPr>
            <p:spPr>
              <a:xfrm>
                <a:off x="1947709" y="4410013"/>
                <a:ext cx="1156086" cy="215444"/>
              </a:xfrm>
              <a:prstGeom prst="rect">
                <a:avLst/>
              </a:prstGeom>
            </p:spPr>
            <p:txBody>
              <a:bodyPr vert="horz" wrap="none" rtlCol="0">
                <a:spAutoFit/>
              </a:bodyPr>
              <a:lstStyle/>
              <a:p>
                <a:r>
                  <a:rPr lang="en-US" sz="800" b="0" i="0" u="none" strike="noStrike" cap="none" dirty="0">
                    <a:solidFill>
                      <a:schemeClr val="bg1">
                        <a:lumMod val="50000"/>
                      </a:schemeClr>
                    </a:solidFill>
                    <a:latin typeface="Fira Sans" charset="0"/>
                    <a:ea typeface="Fira Sans" charset="0"/>
                    <a:cs typeface="Fira Sans" charset="0"/>
                    <a:hlinkClick r:id="rId8"/>
                  </a:rPr>
                  <a:t>http://bit.ly/triadFB</a:t>
                </a:r>
                <a:r>
                  <a:rPr lang="en-US" sz="800" b="0" i="0" u="none" strike="noStrike" cap="none" dirty="0">
                    <a:solidFill>
                      <a:schemeClr val="bg1">
                        <a:lumMod val="50000"/>
                      </a:schemeClr>
                    </a:solidFill>
                    <a:latin typeface="Fira Sans" charset="0"/>
                    <a:ea typeface="Fira Sans" charset="0"/>
                    <a:cs typeface="Fira Sans" charset="0"/>
                  </a:rPr>
                  <a:t> </a:t>
                </a:r>
              </a:p>
            </p:txBody>
          </p:sp>
          <p:sp>
            <p:nvSpPr>
              <p:cNvPr id="16" name="TextBox 15"/>
              <p:cNvSpPr txBox="1"/>
              <p:nvPr userDrawn="1"/>
            </p:nvSpPr>
            <p:spPr>
              <a:xfrm>
                <a:off x="1947709" y="4270185"/>
                <a:ext cx="1013419" cy="246221"/>
              </a:xfrm>
              <a:prstGeom prst="rect">
                <a:avLst/>
              </a:prstGeom>
            </p:spPr>
            <p:txBody>
              <a:bodyPr vert="horz" wrap="none" rtlCol="0">
                <a:spAutoFit/>
              </a:bodyPr>
              <a:lstStyle/>
              <a:p>
                <a:r>
                  <a:rPr lang="en-US" sz="1000" b="0" i="0" cap="none" dirty="0">
                    <a:solidFill>
                      <a:schemeClr val="bg1">
                        <a:lumMod val="50000"/>
                      </a:schemeClr>
                    </a:solidFill>
                    <a:latin typeface="Fira Sans Extra Condensed Medium" charset="0"/>
                    <a:ea typeface="Fira Sans Extra Condensed Medium" charset="0"/>
                    <a:cs typeface="Fira Sans Extra Condensed Medium" charset="0"/>
                  </a:rPr>
                  <a:t>LET’S BE FRIENDS</a:t>
                </a:r>
              </a:p>
            </p:txBody>
          </p:sp>
        </p:grp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889" y="3288359"/>
            <a:ext cx="693235" cy="497388"/>
          </a:xfrm>
          <a:prstGeom prst="rect">
            <a:avLst/>
          </a:prstGeom>
        </p:spPr>
      </p:pic>
      <p:grpSp>
        <p:nvGrpSpPr>
          <p:cNvPr id="28" name="Group 27"/>
          <p:cNvGrpSpPr/>
          <p:nvPr userDrawn="1"/>
        </p:nvGrpSpPr>
        <p:grpSpPr>
          <a:xfrm>
            <a:off x="2736858" y="4594829"/>
            <a:ext cx="1501031" cy="355272"/>
            <a:chOff x="3430093" y="4270185"/>
            <a:chExt cx="1501031" cy="355272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3648023" y="4410013"/>
              <a:ext cx="1214675" cy="215444"/>
            </a:xfrm>
            <a:prstGeom prst="rect">
              <a:avLst/>
            </a:prstGeom>
          </p:spPr>
          <p:txBody>
            <a:bodyPr vert="horz" wrap="none" rtlCol="0">
              <a:spAutoFit/>
            </a:bodyPr>
            <a:lstStyle/>
            <a:p>
              <a:r>
                <a:rPr lang="en-US" sz="800" b="0" i="0" u="none" strike="noStrike" cap="none">
                  <a:solidFill>
                    <a:schemeClr val="bg1">
                      <a:lumMod val="50000"/>
                    </a:schemeClr>
                  </a:solidFill>
                  <a:latin typeface="Fira Sans" charset="0"/>
                  <a:ea typeface="Fira Sans" charset="0"/>
                  <a:cs typeface="Fira Sans" charset="0"/>
                  <a:hlinkClick r:id="rId10"/>
                </a:rPr>
                <a:t>http://bit.ly/triadIGsk</a:t>
              </a:r>
              <a:r>
                <a:rPr lang="en-US" sz="800" b="0" i="0" u="none" strike="noStrike" cap="none">
                  <a:solidFill>
                    <a:schemeClr val="bg1">
                      <a:lumMod val="50000"/>
                    </a:schemeClr>
                  </a:solidFill>
                  <a:latin typeface="Fira Sans" charset="0"/>
                  <a:ea typeface="Fira Sans" charset="0"/>
                  <a:cs typeface="Fira Sans" charset="0"/>
                </a:rPr>
                <a:t> </a:t>
              </a: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3648023" y="4270185"/>
              <a:ext cx="1283101" cy="246221"/>
            </a:xfrm>
            <a:prstGeom prst="rect">
              <a:avLst/>
            </a:prstGeom>
          </p:spPr>
          <p:txBody>
            <a:bodyPr vert="horz" wrap="square" rtlCol="0">
              <a:spAutoFit/>
            </a:bodyPr>
            <a:lstStyle/>
            <a:p>
              <a:r>
                <a:rPr lang="en-US" sz="1000" b="0" i="0" cap="none" baseline="0">
                  <a:solidFill>
                    <a:schemeClr val="bg1">
                      <a:lumMod val="50000"/>
                    </a:schemeClr>
                  </a:solidFill>
                  <a:latin typeface="Fira Sans Extra Condensed Medium" charset="0"/>
                  <a:ea typeface="Fira Sans Extra Condensed Medium" charset="0"/>
                  <a:cs typeface="Fira Sans Extra Condensed Medium" charset="0"/>
                </a:rPr>
                <a:t>OUR BACKSTAGE</a:t>
              </a:r>
              <a:endParaRPr lang="en-US" sz="1000" b="0" i="0" cap="none">
                <a:solidFill>
                  <a:schemeClr val="bg1">
                    <a:lumMod val="50000"/>
                  </a:schemeClr>
                </a:solidFill>
                <a:latin typeface="Fira Sans Extra Condensed Medium" charset="0"/>
                <a:ea typeface="Fira Sans Extra Condensed Medium" charset="0"/>
                <a:cs typeface="Fira Sans Extra Condensed Medium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3430093" y="4328132"/>
              <a:ext cx="237930" cy="244191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 userDrawn="1"/>
        </p:nvSpPr>
        <p:spPr>
          <a:xfrm>
            <a:off x="7269511" y="4734657"/>
            <a:ext cx="1333373" cy="215444"/>
          </a:xfrm>
          <a:prstGeom prst="rect">
            <a:avLst/>
          </a:prstGeom>
        </p:spPr>
        <p:txBody>
          <a:bodyPr vert="horz" wrap="none" rtlCol="0">
            <a:spAutoFit/>
          </a:bodyPr>
          <a:lstStyle/>
          <a:p>
            <a:r>
              <a:rPr lang="en-US" sz="800" b="0" i="0" u="none" strike="noStrike" cap="none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  <a:hlinkClick r:id="rId12"/>
              </a:rPr>
              <a:t>http://bit.ly/triadBlogSk</a:t>
            </a:r>
            <a:r>
              <a:rPr lang="en-US" sz="800" b="0" i="0" u="none" strike="noStrike" cap="none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rPr>
              <a:t>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7269511" y="4594829"/>
            <a:ext cx="959735" cy="246221"/>
          </a:xfrm>
          <a:prstGeom prst="rect">
            <a:avLst/>
          </a:prstGeom>
        </p:spPr>
        <p:txBody>
          <a:bodyPr vert="horz" wrap="none" rtlCol="0">
            <a:spAutoFit/>
          </a:bodyPr>
          <a:lstStyle/>
          <a:p>
            <a:r>
              <a:rPr lang="en-US" sz="1000" b="0" i="0" cap="none">
                <a:solidFill>
                  <a:schemeClr val="bg1">
                    <a:lumMod val="50000"/>
                  </a:schemeClr>
                </a:solidFill>
                <a:latin typeface="Fira Sans Extra Condensed Medium" charset="0"/>
                <a:ea typeface="Fira Sans Extra Condensed Medium" charset="0"/>
                <a:cs typeface="Fira Sans Extra Condensed Medium" charset="0"/>
              </a:rPr>
              <a:t>READ OUR BLOG</a:t>
            </a:r>
          </a:p>
        </p:txBody>
      </p:sp>
      <p:pic>
        <p:nvPicPr>
          <p:cNvPr id="25" name="Picture 24" descr="Screen Shot 2017-06-09 at 15.24.39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4137" y="4657377"/>
            <a:ext cx="265374" cy="25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5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4BD00"/>
          </a:solidFill>
          <a:ln w="38100" cmpd="sng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>
              <a:solidFill>
                <a:schemeClr val="bg1"/>
              </a:solidFill>
              <a:latin typeface="Univers LT Pro 67 Bold condensed"/>
              <a:cs typeface="Univers LT Pro 67 Bold condensed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972" y="4122256"/>
            <a:ext cx="1059037" cy="884607"/>
          </a:xfrm>
          <a:prstGeom prst="rect">
            <a:avLst/>
          </a:prstGeom>
        </p:spPr>
      </p:pic>
      <p:pic>
        <p:nvPicPr>
          <p:cNvPr id="5" name="Picture 4" descr="doodles-89.png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91078" flipV="1">
            <a:off x="-276805" y="3959048"/>
            <a:ext cx="3195436" cy="1069920"/>
          </a:xfrm>
          <a:prstGeom prst="rect">
            <a:avLst/>
          </a:prstGeom>
        </p:spPr>
      </p:pic>
      <p:sp>
        <p:nvSpPr>
          <p:cNvPr id="7" name="Title 8"/>
          <p:cNvSpPr>
            <a:spLocks noGrp="1"/>
          </p:cNvSpPr>
          <p:nvPr>
            <p:ph type="title" hasCustomPrompt="1"/>
          </p:nvPr>
        </p:nvSpPr>
        <p:spPr>
          <a:xfrm>
            <a:off x="592666" y="582750"/>
            <a:ext cx="7979409" cy="3981810"/>
          </a:xfrm>
          <a:prstGeom prst="rect">
            <a:avLst/>
          </a:prstGeom>
        </p:spPr>
        <p:txBody>
          <a:bodyPr vert="horz" lIns="0" anchor="ctr"/>
          <a:lstStyle>
            <a:lvl1pPr algn="ctr">
              <a:lnSpc>
                <a:spcPts val="7000"/>
              </a:lnSpc>
              <a:defRPr sz="6600" b="1" i="0" cap="all" spc="0">
                <a:solidFill>
                  <a:schemeClr val="bg1"/>
                </a:solidFill>
                <a:latin typeface="Fira Sans Heavy"/>
                <a:ea typeface="Fira Sans Heavy" charset="0"/>
                <a:cs typeface="Fira Sans Heavy"/>
              </a:defRPr>
            </a:lvl1pPr>
          </a:lstStyle>
          <a:p>
            <a:r>
              <a:rPr lang="en-US" dirty="0"/>
              <a:t>AWESOME SHORT SECTION NAME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42444646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Z_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48614" y="200085"/>
            <a:ext cx="7902224" cy="2949085"/>
          </a:xfrm>
          <a:prstGeom prst="rect">
            <a:avLst/>
          </a:prstGeom>
        </p:spPr>
        <p:txBody>
          <a:bodyPr vert="horz" anchor="ctr"/>
          <a:lstStyle>
            <a:lvl1pPr algn="ctr">
              <a:defRPr sz="4000" b="1" i="0" cap="none" baseline="0">
                <a:solidFill>
                  <a:srgbClr val="84BE10"/>
                </a:solidFill>
                <a:latin typeface="Fira Sans Heavy"/>
                <a:ea typeface="Fira Sans Ultra" charset="0"/>
                <a:cs typeface="Fira Sans Heavy"/>
              </a:defRPr>
            </a:lvl1pPr>
          </a:lstStyle>
          <a:p>
            <a:r>
              <a:rPr lang="en-US" dirty="0"/>
              <a:t>CZ - Creative thank you </a:t>
            </a:r>
            <a:br>
              <a:rPr lang="en-US" dirty="0"/>
            </a:br>
            <a:r>
              <a:rPr lang="en-US" dirty="0"/>
              <a:t>copy goes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4001872" y="3902660"/>
            <a:ext cx="1236236" cy="307777"/>
          </a:xfrm>
          <a:prstGeom prst="rect">
            <a:avLst/>
          </a:prstGeom>
        </p:spPr>
        <p:txBody>
          <a:bodyPr vert="horz" wrap="none" rtlCol="0">
            <a:spAutoFit/>
          </a:bodyPr>
          <a:lstStyle/>
          <a:p>
            <a:pPr algn="ctr"/>
            <a:r>
              <a:rPr lang="en-US" sz="1400" b="0" i="0" u="none" cap="none" dirty="0">
                <a:solidFill>
                  <a:srgbClr val="84BE10"/>
                </a:solidFill>
                <a:latin typeface="Fira Sans Regular"/>
                <a:ea typeface="Fira Sans" charset="0"/>
                <a:cs typeface="Fira Sans Regular"/>
                <a:hlinkClick r:id="rId2"/>
              </a:rPr>
              <a:t>www.triad.sk</a:t>
            </a:r>
            <a:r>
              <a:rPr lang="en-US" sz="1400" b="0" i="0" u="none" cap="none" dirty="0">
                <a:solidFill>
                  <a:srgbClr val="84BE10"/>
                </a:solidFill>
                <a:latin typeface="Fira Sans Regular"/>
                <a:ea typeface="Fira Sans" charset="0"/>
                <a:cs typeface="Fira Sans Regular"/>
              </a:rPr>
              <a:t> 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4931124" y="4594829"/>
            <a:ext cx="1504493" cy="356464"/>
            <a:chOff x="5007480" y="4270185"/>
            <a:chExt cx="1504493" cy="356464"/>
          </a:xfrm>
        </p:grpSpPr>
        <p:pic>
          <p:nvPicPr>
            <p:cNvPr id="5" name="Picture 4">
              <a:hlinkClick r:id="rId3"/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7480" y="4291638"/>
              <a:ext cx="278772" cy="33501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5296576" y="4410013"/>
              <a:ext cx="1152880" cy="215444"/>
            </a:xfrm>
            <a:prstGeom prst="rect">
              <a:avLst/>
            </a:prstGeom>
          </p:spPr>
          <p:txBody>
            <a:bodyPr vert="horz" wrap="none" rtlCol="0">
              <a:spAutoFit/>
            </a:bodyPr>
            <a:lstStyle/>
            <a:p>
              <a:r>
                <a:rPr lang="en-US" sz="800" b="0" i="0" u="none" strike="noStrike" cap="none">
                  <a:solidFill>
                    <a:schemeClr val="bg1">
                      <a:lumMod val="50000"/>
                    </a:schemeClr>
                  </a:solidFill>
                  <a:latin typeface="Fira Sans" charset="0"/>
                  <a:ea typeface="Fira Sans" charset="0"/>
                  <a:cs typeface="Fira Sans" charset="0"/>
                  <a:hlinkClick r:id="rId5"/>
                </a:rPr>
                <a:t>http://bit.ly/triadYT</a:t>
              </a:r>
              <a:r>
                <a:rPr lang="en-US" sz="800" b="0" i="0" u="none" strike="noStrike" cap="none">
                  <a:solidFill>
                    <a:schemeClr val="bg1">
                      <a:lumMod val="50000"/>
                    </a:schemeClr>
                  </a:solidFill>
                  <a:latin typeface="Fira Sans" charset="0"/>
                  <a:ea typeface="Fira Sans" charset="0"/>
                  <a:cs typeface="Fira Sans" charset="0"/>
                </a:rPr>
                <a:t> </a:t>
              </a:r>
            </a:p>
          </p:txBody>
        </p:sp>
        <p:sp>
          <p:nvSpPr>
            <p:cNvPr id="14" name="TextBox 13"/>
            <p:cNvSpPr txBox="1"/>
            <p:nvPr userDrawn="1"/>
          </p:nvSpPr>
          <p:spPr>
            <a:xfrm>
              <a:off x="5296576" y="4270185"/>
              <a:ext cx="1215397" cy="246221"/>
            </a:xfrm>
            <a:prstGeom prst="rect">
              <a:avLst/>
            </a:prstGeom>
          </p:spPr>
          <p:txBody>
            <a:bodyPr vert="horz" wrap="none" rtlCol="0">
              <a:spAutoFit/>
            </a:bodyPr>
            <a:lstStyle/>
            <a:p>
              <a:r>
                <a:rPr lang="en-US" sz="1000" b="0" i="0" cap="none">
                  <a:solidFill>
                    <a:schemeClr val="bg1">
                      <a:lumMod val="50000"/>
                    </a:schemeClr>
                  </a:solidFill>
                  <a:latin typeface="Fira Sans Extra Condensed Medium" charset="0"/>
                  <a:ea typeface="Fira Sans Extra Condensed Medium" charset="0"/>
                  <a:cs typeface="Fira Sans Extra Condensed Medium" charset="0"/>
                </a:rPr>
                <a:t>WATCH TRIAD VIDEOS</a:t>
              </a:r>
            </a:p>
          </p:txBody>
        </p:sp>
      </p:grpSp>
      <p:grpSp>
        <p:nvGrpSpPr>
          <p:cNvPr id="30" name="Group 29"/>
          <p:cNvGrpSpPr/>
          <p:nvPr userDrawn="1"/>
        </p:nvGrpSpPr>
        <p:grpSpPr>
          <a:xfrm>
            <a:off x="548614" y="4594829"/>
            <a:ext cx="1442027" cy="556605"/>
            <a:chOff x="1661768" y="4251731"/>
            <a:chExt cx="1442027" cy="556605"/>
          </a:xfrm>
        </p:grpSpPr>
        <p:pic>
          <p:nvPicPr>
            <p:cNvPr id="2" name="Picture 1">
              <a:hlinkClick r:id="rId6" tooltip="TRIAD Facebook"/>
            </p:cNvPr>
            <p:cNvPicPr>
              <a:picLocks noChangeAspect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40584"/>
            <a:stretch/>
          </p:blipFill>
          <p:spPr>
            <a:xfrm>
              <a:off x="1661768" y="4251731"/>
              <a:ext cx="378671" cy="556605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1947709" y="4270185"/>
              <a:ext cx="1156086" cy="355272"/>
              <a:chOff x="1947709" y="4270185"/>
              <a:chExt cx="1156086" cy="355272"/>
            </a:xfrm>
          </p:grpSpPr>
          <p:sp>
            <p:nvSpPr>
              <p:cNvPr id="10" name="TextBox 9"/>
              <p:cNvSpPr txBox="1"/>
              <p:nvPr userDrawn="1"/>
            </p:nvSpPr>
            <p:spPr>
              <a:xfrm>
                <a:off x="1947709" y="4410013"/>
                <a:ext cx="1156086" cy="215444"/>
              </a:xfrm>
              <a:prstGeom prst="rect">
                <a:avLst/>
              </a:prstGeom>
            </p:spPr>
            <p:txBody>
              <a:bodyPr vert="horz" wrap="none" rtlCol="0">
                <a:spAutoFit/>
              </a:bodyPr>
              <a:lstStyle/>
              <a:p>
                <a:r>
                  <a:rPr lang="en-US" sz="800" b="0" i="0" u="none" strike="noStrike" cap="none" dirty="0">
                    <a:solidFill>
                      <a:schemeClr val="bg1">
                        <a:lumMod val="50000"/>
                      </a:schemeClr>
                    </a:solidFill>
                    <a:latin typeface="Fira Sans" charset="0"/>
                    <a:ea typeface="Fira Sans" charset="0"/>
                    <a:cs typeface="Fira Sans" charset="0"/>
                    <a:hlinkClick r:id="rId8"/>
                  </a:rPr>
                  <a:t>http://bit.ly/triadFB</a:t>
                </a:r>
                <a:r>
                  <a:rPr lang="en-US" sz="800" b="0" i="0" u="none" strike="noStrike" cap="none" dirty="0">
                    <a:solidFill>
                      <a:schemeClr val="bg1">
                        <a:lumMod val="50000"/>
                      </a:schemeClr>
                    </a:solidFill>
                    <a:latin typeface="Fira Sans" charset="0"/>
                    <a:ea typeface="Fira Sans" charset="0"/>
                    <a:cs typeface="Fira Sans" charset="0"/>
                  </a:rPr>
                  <a:t> </a:t>
                </a:r>
              </a:p>
            </p:txBody>
          </p:sp>
          <p:sp>
            <p:nvSpPr>
              <p:cNvPr id="16" name="TextBox 15"/>
              <p:cNvSpPr txBox="1"/>
              <p:nvPr userDrawn="1"/>
            </p:nvSpPr>
            <p:spPr>
              <a:xfrm>
                <a:off x="1947709" y="4270185"/>
                <a:ext cx="1013419" cy="246221"/>
              </a:xfrm>
              <a:prstGeom prst="rect">
                <a:avLst/>
              </a:prstGeom>
            </p:spPr>
            <p:txBody>
              <a:bodyPr vert="horz" wrap="none" rtlCol="0">
                <a:spAutoFit/>
              </a:bodyPr>
              <a:lstStyle/>
              <a:p>
                <a:r>
                  <a:rPr lang="en-US" sz="1000" b="0" i="0" cap="none" dirty="0">
                    <a:solidFill>
                      <a:schemeClr val="bg1">
                        <a:lumMod val="50000"/>
                      </a:schemeClr>
                    </a:solidFill>
                    <a:latin typeface="Fira Sans Extra Condensed Medium" charset="0"/>
                    <a:ea typeface="Fira Sans Extra Condensed Medium" charset="0"/>
                    <a:cs typeface="Fira Sans Extra Condensed Medium" charset="0"/>
                  </a:rPr>
                  <a:t>LET’S BE FRIENDS</a:t>
                </a:r>
              </a:p>
            </p:txBody>
          </p:sp>
        </p:grp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889" y="3288359"/>
            <a:ext cx="693235" cy="497388"/>
          </a:xfrm>
          <a:prstGeom prst="rect">
            <a:avLst/>
          </a:prstGeom>
        </p:spPr>
      </p:pic>
      <p:grpSp>
        <p:nvGrpSpPr>
          <p:cNvPr id="28" name="Group 27"/>
          <p:cNvGrpSpPr/>
          <p:nvPr userDrawn="1"/>
        </p:nvGrpSpPr>
        <p:grpSpPr>
          <a:xfrm>
            <a:off x="2736858" y="4594829"/>
            <a:ext cx="1501031" cy="355272"/>
            <a:chOff x="3430093" y="4270185"/>
            <a:chExt cx="1501031" cy="355272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3648023" y="4410013"/>
              <a:ext cx="1210588" cy="215444"/>
            </a:xfrm>
            <a:prstGeom prst="rect">
              <a:avLst/>
            </a:prstGeom>
          </p:spPr>
          <p:txBody>
            <a:bodyPr vert="horz" wrap="none" rtlCol="0">
              <a:spAutoFit/>
            </a:bodyPr>
            <a:lstStyle/>
            <a:p>
              <a:r>
                <a:rPr lang="en-US" sz="800" b="0" i="0" u="none" strike="noStrike" cap="none">
                  <a:solidFill>
                    <a:schemeClr val="bg1">
                      <a:lumMod val="50000"/>
                    </a:schemeClr>
                  </a:solidFill>
                  <a:latin typeface="Fira Sans" charset="0"/>
                  <a:ea typeface="Fira Sans" charset="0"/>
                  <a:cs typeface="Fira Sans" charset="0"/>
                  <a:hlinkClick r:id="rId10"/>
                </a:rPr>
                <a:t>http://bit.ly/triadIGcz</a:t>
              </a:r>
              <a:r>
                <a:rPr lang="en-US" sz="800" b="0" i="0" u="none" strike="noStrike" cap="none">
                  <a:solidFill>
                    <a:schemeClr val="bg1">
                      <a:lumMod val="50000"/>
                    </a:schemeClr>
                  </a:solidFill>
                  <a:latin typeface="Fira Sans" charset="0"/>
                  <a:ea typeface="Fira Sans" charset="0"/>
                  <a:cs typeface="Fira Sans" charset="0"/>
                </a:rPr>
                <a:t>  </a:t>
              </a: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3648023" y="4270185"/>
              <a:ext cx="1283101" cy="246221"/>
            </a:xfrm>
            <a:prstGeom prst="rect">
              <a:avLst/>
            </a:prstGeom>
          </p:spPr>
          <p:txBody>
            <a:bodyPr vert="horz" wrap="square" rtlCol="0">
              <a:spAutoFit/>
            </a:bodyPr>
            <a:lstStyle/>
            <a:p>
              <a:r>
                <a:rPr lang="en-US" sz="1000" b="0" i="0" cap="none" baseline="0">
                  <a:solidFill>
                    <a:schemeClr val="bg1">
                      <a:lumMod val="50000"/>
                    </a:schemeClr>
                  </a:solidFill>
                  <a:latin typeface="Fira Sans Extra Condensed Medium" charset="0"/>
                  <a:ea typeface="Fira Sans Extra Condensed Medium" charset="0"/>
                  <a:cs typeface="Fira Sans Extra Condensed Medium" charset="0"/>
                </a:rPr>
                <a:t>OUR BACKSTAGE</a:t>
              </a:r>
              <a:endParaRPr lang="en-US" sz="1000" b="0" i="0" cap="none">
                <a:solidFill>
                  <a:schemeClr val="bg1">
                    <a:lumMod val="50000"/>
                  </a:schemeClr>
                </a:solidFill>
                <a:latin typeface="Fira Sans Extra Condensed Medium" charset="0"/>
                <a:ea typeface="Fira Sans Extra Condensed Medium" charset="0"/>
                <a:cs typeface="Fira Sans Extra Condensed Medium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3430093" y="4328132"/>
              <a:ext cx="237930" cy="244191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 userDrawn="1"/>
        </p:nvSpPr>
        <p:spPr>
          <a:xfrm>
            <a:off x="7269511" y="4734657"/>
            <a:ext cx="1333373" cy="215444"/>
          </a:xfrm>
          <a:prstGeom prst="rect">
            <a:avLst/>
          </a:prstGeom>
        </p:spPr>
        <p:txBody>
          <a:bodyPr vert="horz" wrap="none" rtlCol="0">
            <a:spAutoFit/>
          </a:bodyPr>
          <a:lstStyle/>
          <a:p>
            <a:r>
              <a:rPr lang="en-US" sz="800" b="0" i="0" u="none" strike="noStrike" cap="none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  <a:hlinkClick r:id="rId12"/>
              </a:rPr>
              <a:t>http://bit.ly/triadBlogCz</a:t>
            </a:r>
            <a:r>
              <a:rPr lang="en-US" sz="800" b="0" i="0" u="none" strike="noStrike" cap="none">
                <a:solidFill>
                  <a:schemeClr val="bg1">
                    <a:lumMod val="50000"/>
                  </a:schemeClr>
                </a:solidFill>
                <a:latin typeface="Fira Sans" charset="0"/>
                <a:ea typeface="Fira Sans" charset="0"/>
                <a:cs typeface="Fira Sans" charset="0"/>
              </a:rPr>
              <a:t>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7269511" y="4594829"/>
            <a:ext cx="959735" cy="246221"/>
          </a:xfrm>
          <a:prstGeom prst="rect">
            <a:avLst/>
          </a:prstGeom>
        </p:spPr>
        <p:txBody>
          <a:bodyPr vert="horz" wrap="none" rtlCol="0">
            <a:spAutoFit/>
          </a:bodyPr>
          <a:lstStyle/>
          <a:p>
            <a:r>
              <a:rPr lang="en-US" sz="1000" b="0" i="0" cap="none">
                <a:solidFill>
                  <a:schemeClr val="bg1">
                    <a:lumMod val="50000"/>
                  </a:schemeClr>
                </a:solidFill>
                <a:latin typeface="Fira Sans Extra Condensed Medium" charset="0"/>
                <a:ea typeface="Fira Sans Extra Condensed Medium" charset="0"/>
                <a:cs typeface="Fira Sans Extra Condensed Medium" charset="0"/>
              </a:rPr>
              <a:t>READ OUR BLOG</a:t>
            </a:r>
          </a:p>
        </p:txBody>
      </p:sp>
      <p:pic>
        <p:nvPicPr>
          <p:cNvPr id="25" name="Picture 24" descr="Screen Shot 2017-06-09 at 15.24.39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4137" y="4657377"/>
            <a:ext cx="265374" cy="25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228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oodles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86" y="3444171"/>
            <a:ext cx="2007477" cy="2044593"/>
          </a:xfrm>
          <a:prstGeom prst="rect">
            <a:avLst/>
          </a:prstGeom>
        </p:spPr>
      </p:pic>
      <p:pic>
        <p:nvPicPr>
          <p:cNvPr id="8" name="Picture 7" descr="doodles-0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442" y="4013070"/>
            <a:ext cx="1089698" cy="1109846"/>
          </a:xfrm>
          <a:prstGeom prst="rect">
            <a:avLst/>
          </a:prstGeom>
        </p:spPr>
      </p:pic>
      <p:pic>
        <p:nvPicPr>
          <p:cNvPr id="10" name="Picture 9" descr="doodles-04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85" y="1109904"/>
            <a:ext cx="1089698" cy="1109846"/>
          </a:xfrm>
          <a:prstGeom prst="rect">
            <a:avLst/>
          </a:prstGeom>
        </p:spPr>
      </p:pic>
      <p:pic>
        <p:nvPicPr>
          <p:cNvPr id="11" name="Picture 10" descr="doodles-05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764" y="3838567"/>
            <a:ext cx="1089698" cy="1109846"/>
          </a:xfrm>
          <a:prstGeom prst="rect">
            <a:avLst/>
          </a:prstGeom>
        </p:spPr>
      </p:pic>
      <p:pic>
        <p:nvPicPr>
          <p:cNvPr id="12" name="Picture 11" descr="doodles-06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442" y="2684875"/>
            <a:ext cx="1088653" cy="1109846"/>
          </a:xfrm>
          <a:prstGeom prst="rect">
            <a:avLst/>
          </a:prstGeom>
        </p:spPr>
      </p:pic>
      <p:pic>
        <p:nvPicPr>
          <p:cNvPr id="14" name="Picture 13" descr="doodles-12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063" y="792901"/>
            <a:ext cx="907604" cy="670910"/>
          </a:xfrm>
          <a:prstGeom prst="rect">
            <a:avLst/>
          </a:prstGeom>
        </p:spPr>
      </p:pic>
      <p:pic>
        <p:nvPicPr>
          <p:cNvPr id="15" name="Picture 14" descr="doodles-15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764" y="719776"/>
            <a:ext cx="1005561" cy="744035"/>
          </a:xfrm>
          <a:prstGeom prst="rect">
            <a:avLst/>
          </a:prstGeom>
        </p:spPr>
      </p:pic>
      <p:pic>
        <p:nvPicPr>
          <p:cNvPr id="16" name="Picture 15" descr="doodles-16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414" y="2521049"/>
            <a:ext cx="1425683" cy="1054893"/>
          </a:xfrm>
          <a:prstGeom prst="rect">
            <a:avLst/>
          </a:prstGeom>
        </p:spPr>
      </p:pic>
      <p:pic>
        <p:nvPicPr>
          <p:cNvPr id="17" name="Picture 16" descr="doodles-18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063" y="1664827"/>
            <a:ext cx="1091201" cy="738640"/>
          </a:xfrm>
          <a:prstGeom prst="rect">
            <a:avLst/>
          </a:prstGeom>
        </p:spPr>
      </p:pic>
      <p:pic>
        <p:nvPicPr>
          <p:cNvPr id="18" name="Picture 17" descr="doodles-20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202" y="1716565"/>
            <a:ext cx="927123" cy="686902"/>
          </a:xfrm>
          <a:prstGeom prst="rect">
            <a:avLst/>
          </a:prstGeom>
        </p:spPr>
      </p:pic>
      <p:pic>
        <p:nvPicPr>
          <p:cNvPr id="20" name="Picture 19" descr="doodles-27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605" y="710313"/>
            <a:ext cx="2340407" cy="889390"/>
          </a:xfrm>
          <a:prstGeom prst="rect">
            <a:avLst/>
          </a:prstGeom>
        </p:spPr>
      </p:pic>
      <p:pic>
        <p:nvPicPr>
          <p:cNvPr id="22" name="Picture 21" descr="doodles-28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670" y="1958772"/>
            <a:ext cx="2285486" cy="889390"/>
          </a:xfrm>
          <a:prstGeom prst="rect">
            <a:avLst/>
          </a:prstGeom>
        </p:spPr>
      </p:pic>
      <p:pic>
        <p:nvPicPr>
          <p:cNvPr id="25" name="Picture 24" descr="doodles-24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350" y="1198051"/>
            <a:ext cx="1185790" cy="1205416"/>
          </a:xfrm>
          <a:prstGeom prst="rect">
            <a:avLst/>
          </a:prstGeom>
        </p:spPr>
      </p:pic>
      <p:pic>
        <p:nvPicPr>
          <p:cNvPr id="26" name="Picture 25" descr="doodles-21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522" y="4013070"/>
            <a:ext cx="2657539" cy="621243"/>
          </a:xfrm>
          <a:prstGeom prst="rect">
            <a:avLst/>
          </a:prstGeom>
        </p:spPr>
      </p:pic>
      <p:pic>
        <p:nvPicPr>
          <p:cNvPr id="27" name="Picture 26" descr="doodles-23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10" y="2801841"/>
            <a:ext cx="1934653" cy="642330"/>
          </a:xfrm>
          <a:prstGeom prst="rect">
            <a:avLst/>
          </a:prstGeom>
        </p:spPr>
      </p:pic>
      <p:pic>
        <p:nvPicPr>
          <p:cNvPr id="28" name="Picture 27" descr="doodles-19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097" y="2521049"/>
            <a:ext cx="1524454" cy="1222083"/>
          </a:xfrm>
          <a:prstGeom prst="rect">
            <a:avLst/>
          </a:prstGeom>
        </p:spPr>
      </p:pic>
      <p:pic>
        <p:nvPicPr>
          <p:cNvPr id="29" name="Picture 28" descr="doodles-22.pn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955" y="3838567"/>
            <a:ext cx="1208309" cy="109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073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odles-2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2129871"/>
            <a:ext cx="5042840" cy="202123"/>
          </a:xfrm>
          <a:prstGeom prst="rect">
            <a:avLst/>
          </a:prstGeom>
        </p:spPr>
      </p:pic>
      <p:pic>
        <p:nvPicPr>
          <p:cNvPr id="4" name="Picture 3" descr="doodles-3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3065356"/>
            <a:ext cx="5042840" cy="162091"/>
          </a:xfrm>
          <a:prstGeom prst="rect">
            <a:avLst/>
          </a:prstGeom>
        </p:spPr>
      </p:pic>
      <p:pic>
        <p:nvPicPr>
          <p:cNvPr id="5" name="Picture 4" descr="doodles-3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3259331"/>
            <a:ext cx="5042840" cy="391883"/>
          </a:xfrm>
          <a:prstGeom prst="rect">
            <a:avLst/>
          </a:prstGeom>
        </p:spPr>
      </p:pic>
      <p:pic>
        <p:nvPicPr>
          <p:cNvPr id="6" name="Picture 5" descr="doodles-3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4411186"/>
            <a:ext cx="5042840" cy="97374"/>
          </a:xfrm>
          <a:prstGeom prst="rect">
            <a:avLst/>
          </a:prstGeom>
        </p:spPr>
      </p:pic>
      <p:pic>
        <p:nvPicPr>
          <p:cNvPr id="7" name="Picture 6" descr="doodles-33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4801048"/>
            <a:ext cx="5042840" cy="236967"/>
          </a:xfrm>
          <a:prstGeom prst="rect">
            <a:avLst/>
          </a:prstGeom>
        </p:spPr>
      </p:pic>
      <p:pic>
        <p:nvPicPr>
          <p:cNvPr id="8" name="Picture 7" descr="doodles-34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1716173"/>
            <a:ext cx="5042840" cy="240572"/>
          </a:xfrm>
          <a:prstGeom prst="rect">
            <a:avLst/>
          </a:prstGeom>
        </p:spPr>
      </p:pic>
      <p:pic>
        <p:nvPicPr>
          <p:cNvPr id="9" name="Picture 8" descr="doodles-35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1137166"/>
            <a:ext cx="5042840" cy="356765"/>
          </a:xfrm>
          <a:prstGeom prst="rect">
            <a:avLst/>
          </a:prstGeom>
        </p:spPr>
      </p:pic>
      <p:pic>
        <p:nvPicPr>
          <p:cNvPr id="10" name="Picture 9" descr="doodles-36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827324"/>
            <a:ext cx="5042840" cy="235856"/>
          </a:xfrm>
          <a:prstGeom prst="rect">
            <a:avLst/>
          </a:prstGeom>
        </p:spPr>
      </p:pic>
      <p:pic>
        <p:nvPicPr>
          <p:cNvPr id="11" name="Picture 10" descr="doodles-37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4117837"/>
            <a:ext cx="5042840" cy="143561"/>
          </a:xfrm>
          <a:prstGeom prst="rect">
            <a:avLst/>
          </a:prstGeom>
        </p:spPr>
      </p:pic>
      <p:pic>
        <p:nvPicPr>
          <p:cNvPr id="12" name="Picture 11" descr="doodles-38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4480702"/>
            <a:ext cx="4370150" cy="302267"/>
          </a:xfrm>
          <a:prstGeom prst="rect">
            <a:avLst/>
          </a:prstGeom>
        </p:spPr>
      </p:pic>
      <p:pic>
        <p:nvPicPr>
          <p:cNvPr id="13" name="Picture 12" descr="doodles-39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62" y="2496488"/>
            <a:ext cx="5148252" cy="333758"/>
          </a:xfrm>
          <a:prstGeom prst="rect">
            <a:avLst/>
          </a:prstGeom>
        </p:spPr>
      </p:pic>
      <p:pic>
        <p:nvPicPr>
          <p:cNvPr id="14" name="Picture 13" descr="doodles-40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78043"/>
            <a:ext cx="5288810" cy="365808"/>
          </a:xfrm>
          <a:prstGeom prst="rect">
            <a:avLst/>
          </a:prstGeom>
        </p:spPr>
      </p:pic>
      <p:pic>
        <p:nvPicPr>
          <p:cNvPr id="15" name="Picture 14" descr="doodles-81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780" y="2038404"/>
            <a:ext cx="2701110" cy="199579"/>
          </a:xfrm>
          <a:prstGeom prst="rect">
            <a:avLst/>
          </a:prstGeom>
        </p:spPr>
      </p:pic>
      <p:pic>
        <p:nvPicPr>
          <p:cNvPr id="16" name="Picture 15" descr="doodles-82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780" y="1482217"/>
            <a:ext cx="2701110" cy="214475"/>
          </a:xfrm>
          <a:prstGeom prst="rect">
            <a:avLst/>
          </a:prstGeom>
        </p:spPr>
      </p:pic>
      <p:pic>
        <p:nvPicPr>
          <p:cNvPr id="17" name="Picture 16" descr="doodles-83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561" y="878662"/>
            <a:ext cx="2888512" cy="253200"/>
          </a:xfrm>
          <a:prstGeom prst="rect">
            <a:avLst/>
          </a:prstGeom>
        </p:spPr>
      </p:pic>
      <p:pic>
        <p:nvPicPr>
          <p:cNvPr id="18" name="Picture 17" descr="doodles-43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780" y="3227447"/>
            <a:ext cx="2792293" cy="218989"/>
          </a:xfrm>
          <a:prstGeom prst="rect">
            <a:avLst/>
          </a:prstGeom>
        </p:spPr>
      </p:pic>
      <p:pic>
        <p:nvPicPr>
          <p:cNvPr id="19" name="Picture 18" descr="doodles-44.pn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127" y="2331994"/>
            <a:ext cx="2697763" cy="66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546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oodles-4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683" y="4586702"/>
            <a:ext cx="4769050" cy="456610"/>
          </a:xfrm>
          <a:prstGeom prst="rect">
            <a:avLst/>
          </a:prstGeom>
        </p:spPr>
      </p:pic>
      <p:pic>
        <p:nvPicPr>
          <p:cNvPr id="6" name="Picture 5" descr="doodles-7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587" y="1968922"/>
            <a:ext cx="4629146" cy="878502"/>
          </a:xfrm>
          <a:prstGeom prst="rect">
            <a:avLst/>
          </a:prstGeom>
        </p:spPr>
      </p:pic>
      <p:pic>
        <p:nvPicPr>
          <p:cNvPr id="7" name="Picture 6" descr="doodles-76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69"/>
          <a:stretch/>
        </p:blipFill>
        <p:spPr>
          <a:xfrm>
            <a:off x="4860802" y="3979627"/>
            <a:ext cx="4019531" cy="580108"/>
          </a:xfrm>
          <a:prstGeom prst="rect">
            <a:avLst/>
          </a:prstGeom>
        </p:spPr>
      </p:pic>
      <p:pic>
        <p:nvPicPr>
          <p:cNvPr id="8" name="Picture 7" descr="doodles-78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187" y="3382090"/>
            <a:ext cx="4629146" cy="878502"/>
          </a:xfrm>
          <a:prstGeom prst="rect">
            <a:avLst/>
          </a:prstGeom>
        </p:spPr>
      </p:pic>
      <p:pic>
        <p:nvPicPr>
          <p:cNvPr id="9" name="Picture 8" descr="doodles-79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588" y="1295086"/>
            <a:ext cx="4545746" cy="671190"/>
          </a:xfrm>
          <a:prstGeom prst="rect">
            <a:avLst/>
          </a:prstGeom>
        </p:spPr>
      </p:pic>
      <p:pic>
        <p:nvPicPr>
          <p:cNvPr id="10" name="Picture 9" descr="doodles-80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38925" y="2847424"/>
            <a:ext cx="3741408" cy="715622"/>
          </a:xfrm>
          <a:prstGeom prst="rect">
            <a:avLst/>
          </a:prstGeom>
        </p:spPr>
      </p:pic>
      <p:pic>
        <p:nvPicPr>
          <p:cNvPr id="12" name="Picture 11" descr="doodles-85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585328">
            <a:off x="968840" y="3053989"/>
            <a:ext cx="3218800" cy="1206664"/>
          </a:xfrm>
          <a:prstGeom prst="rect">
            <a:avLst/>
          </a:prstGeom>
        </p:spPr>
      </p:pic>
      <p:pic>
        <p:nvPicPr>
          <p:cNvPr id="13" name="Picture 12" descr="doodles-89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3" y="837980"/>
            <a:ext cx="3195436" cy="1484397"/>
          </a:xfrm>
          <a:prstGeom prst="rect">
            <a:avLst/>
          </a:prstGeom>
        </p:spPr>
      </p:pic>
      <p:pic>
        <p:nvPicPr>
          <p:cNvPr id="14" name="Picture 13" descr="doodles-90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79031" y="2656388"/>
            <a:ext cx="1750608" cy="1168680"/>
          </a:xfrm>
          <a:prstGeom prst="rect">
            <a:avLst/>
          </a:prstGeom>
        </p:spPr>
      </p:pic>
      <p:pic>
        <p:nvPicPr>
          <p:cNvPr id="15" name="Picture 14" descr="doodles-93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16032"/>
            <a:ext cx="2578240" cy="1153990"/>
          </a:xfrm>
          <a:prstGeom prst="rect">
            <a:avLst/>
          </a:prstGeom>
        </p:spPr>
      </p:pic>
      <p:pic>
        <p:nvPicPr>
          <p:cNvPr id="16" name="Picture 15" descr="doodles-92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07" y="3067699"/>
            <a:ext cx="1662692" cy="1083552"/>
          </a:xfrm>
          <a:prstGeom prst="rect">
            <a:avLst/>
          </a:prstGeom>
        </p:spPr>
      </p:pic>
      <p:pic>
        <p:nvPicPr>
          <p:cNvPr id="17" name="Picture 16" descr="doodles-85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431245">
            <a:off x="361137" y="2126138"/>
            <a:ext cx="985518" cy="120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228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odles-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061" y="3087053"/>
            <a:ext cx="1249755" cy="1248557"/>
          </a:xfrm>
          <a:prstGeom prst="rect">
            <a:avLst/>
          </a:prstGeom>
        </p:spPr>
      </p:pic>
      <p:pic>
        <p:nvPicPr>
          <p:cNvPr id="9" name="Picture 8" descr="doodles-2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061" y="854340"/>
            <a:ext cx="1249755" cy="1248557"/>
          </a:xfrm>
          <a:prstGeom prst="rect">
            <a:avLst/>
          </a:prstGeom>
        </p:spPr>
      </p:pic>
      <p:pic>
        <p:nvPicPr>
          <p:cNvPr id="10" name="Picture 9" descr="doodles-24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654" y="1992730"/>
            <a:ext cx="1248557" cy="1248557"/>
          </a:xfrm>
          <a:prstGeom prst="rect">
            <a:avLst/>
          </a:prstGeom>
        </p:spPr>
      </p:pic>
      <p:pic>
        <p:nvPicPr>
          <p:cNvPr id="11" name="Picture 10" descr="doodles-25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73" y="1992730"/>
            <a:ext cx="1249755" cy="1248557"/>
          </a:xfrm>
          <a:prstGeom prst="rect">
            <a:avLst/>
          </a:prstGeom>
        </p:spPr>
      </p:pic>
      <p:pic>
        <p:nvPicPr>
          <p:cNvPr id="12" name="Picture 11" descr="doodles-26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454" y="2829997"/>
            <a:ext cx="1249755" cy="1248557"/>
          </a:xfrm>
          <a:prstGeom prst="rect">
            <a:avLst/>
          </a:prstGeom>
        </p:spPr>
      </p:pic>
      <p:pic>
        <p:nvPicPr>
          <p:cNvPr id="13" name="Picture 12" descr="doodles-27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4396" y="3035642"/>
            <a:ext cx="1248557" cy="1248557"/>
          </a:xfrm>
          <a:prstGeom prst="rect">
            <a:avLst/>
          </a:prstGeom>
        </p:spPr>
      </p:pic>
      <p:pic>
        <p:nvPicPr>
          <p:cNvPr id="14" name="Picture 13" descr="doodles-29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548" y="1131445"/>
            <a:ext cx="1249755" cy="1248557"/>
          </a:xfrm>
          <a:prstGeom prst="rect">
            <a:avLst/>
          </a:prstGeom>
        </p:spPr>
      </p:pic>
      <p:pic>
        <p:nvPicPr>
          <p:cNvPr id="16" name="Picture 15" descr="doodles-29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90688" y="1162807"/>
            <a:ext cx="1469517" cy="1248557"/>
          </a:xfrm>
          <a:prstGeom prst="rect">
            <a:avLst/>
          </a:prstGeom>
        </p:spPr>
      </p:pic>
      <p:pic>
        <p:nvPicPr>
          <p:cNvPr id="19" name="Picture 18" descr="doodles-31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7467" y="3131522"/>
            <a:ext cx="1160375" cy="1160374"/>
          </a:xfrm>
          <a:prstGeom prst="rect">
            <a:avLst/>
          </a:prstGeom>
        </p:spPr>
      </p:pic>
      <p:pic>
        <p:nvPicPr>
          <p:cNvPr id="20" name="Picture 19" descr="doodles-31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981943" y="854340"/>
            <a:ext cx="1160375" cy="1160374"/>
          </a:xfrm>
          <a:prstGeom prst="rect">
            <a:avLst/>
          </a:prstGeom>
        </p:spPr>
      </p:pic>
      <p:pic>
        <p:nvPicPr>
          <p:cNvPr id="21" name="Picture 20" descr="doodles-31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137239" y="1915622"/>
            <a:ext cx="1160374" cy="1160375"/>
          </a:xfrm>
          <a:prstGeom prst="rect">
            <a:avLst/>
          </a:prstGeom>
        </p:spPr>
      </p:pic>
      <p:pic>
        <p:nvPicPr>
          <p:cNvPr id="22" name="Picture 21" descr="doodles-31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4860056" y="1971147"/>
            <a:ext cx="1160374" cy="1160375"/>
          </a:xfrm>
          <a:prstGeom prst="rect">
            <a:avLst/>
          </a:prstGeom>
        </p:spPr>
      </p:pic>
      <p:pic>
        <p:nvPicPr>
          <p:cNvPr id="18" name="Picture 17" descr="doodles-30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9646" y="2844815"/>
            <a:ext cx="1232493" cy="1232493"/>
          </a:xfrm>
          <a:prstGeom prst="rect">
            <a:avLst/>
          </a:prstGeom>
        </p:spPr>
      </p:pic>
      <p:pic>
        <p:nvPicPr>
          <p:cNvPr id="25" name="Picture 24" descr="doodles-30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77965" y="1094688"/>
            <a:ext cx="1232493" cy="1232493"/>
          </a:xfrm>
          <a:prstGeom prst="rect">
            <a:avLst/>
          </a:prstGeom>
        </p:spPr>
      </p:pic>
      <p:pic>
        <p:nvPicPr>
          <p:cNvPr id="28" name="Picture 27" descr="doodles-30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856396" y="1079677"/>
            <a:ext cx="1232493" cy="1232493"/>
          </a:xfrm>
          <a:prstGeom prst="rect">
            <a:avLst/>
          </a:prstGeom>
        </p:spPr>
      </p:pic>
      <p:pic>
        <p:nvPicPr>
          <p:cNvPr id="29" name="Picture 28" descr="doodles-30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06268" y="2781357"/>
            <a:ext cx="1232493" cy="123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947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odles-5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114" y="2421136"/>
            <a:ext cx="1388452" cy="1388452"/>
          </a:xfrm>
          <a:prstGeom prst="rect">
            <a:avLst/>
          </a:prstGeom>
        </p:spPr>
      </p:pic>
      <p:pic>
        <p:nvPicPr>
          <p:cNvPr id="9" name="Picture 8" descr="doodles-5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596" y="3809588"/>
            <a:ext cx="1091314" cy="1090268"/>
          </a:xfrm>
          <a:prstGeom prst="rect">
            <a:avLst/>
          </a:prstGeom>
        </p:spPr>
      </p:pic>
      <p:pic>
        <p:nvPicPr>
          <p:cNvPr id="10" name="Picture 9" descr="doodles-5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581" y="440321"/>
            <a:ext cx="1090268" cy="1090268"/>
          </a:xfrm>
          <a:prstGeom prst="rect">
            <a:avLst/>
          </a:prstGeom>
        </p:spPr>
      </p:pic>
      <p:pic>
        <p:nvPicPr>
          <p:cNvPr id="11" name="Picture 10" descr="doodles-53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732" y="1274785"/>
            <a:ext cx="1090268" cy="1090268"/>
          </a:xfrm>
          <a:prstGeom prst="rect">
            <a:avLst/>
          </a:prstGeom>
        </p:spPr>
      </p:pic>
      <p:pic>
        <p:nvPicPr>
          <p:cNvPr id="12" name="Picture 11" descr="doodles-54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930" y="184517"/>
            <a:ext cx="1089222" cy="1090268"/>
          </a:xfrm>
          <a:prstGeom prst="rect">
            <a:avLst/>
          </a:prstGeom>
        </p:spPr>
      </p:pic>
      <p:pic>
        <p:nvPicPr>
          <p:cNvPr id="13" name="Picture 12" descr="doodles-55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009" y="2365053"/>
            <a:ext cx="1090268" cy="1090268"/>
          </a:xfrm>
          <a:prstGeom prst="rect">
            <a:avLst/>
          </a:prstGeom>
        </p:spPr>
      </p:pic>
      <p:pic>
        <p:nvPicPr>
          <p:cNvPr id="14" name="Picture 13" descr="doodles-57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274" y="3694085"/>
            <a:ext cx="1091314" cy="1090268"/>
          </a:xfrm>
          <a:prstGeom prst="rect">
            <a:avLst/>
          </a:prstGeom>
        </p:spPr>
      </p:pic>
      <p:pic>
        <p:nvPicPr>
          <p:cNvPr id="15" name="Picture 14" descr="doodles-58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080" y="4024639"/>
            <a:ext cx="1091314" cy="1090268"/>
          </a:xfrm>
          <a:prstGeom prst="rect">
            <a:avLst/>
          </a:prstGeom>
        </p:spPr>
      </p:pic>
      <p:pic>
        <p:nvPicPr>
          <p:cNvPr id="16" name="Picture 15" descr="doodles-59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394" y="1449472"/>
            <a:ext cx="826495" cy="825703"/>
          </a:xfrm>
          <a:prstGeom prst="rect">
            <a:avLst/>
          </a:prstGeom>
        </p:spPr>
      </p:pic>
      <p:pic>
        <p:nvPicPr>
          <p:cNvPr id="17" name="Picture 16" descr="doodles-60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587" y="2391605"/>
            <a:ext cx="1666079" cy="1664482"/>
          </a:xfrm>
          <a:prstGeom prst="rect">
            <a:avLst/>
          </a:prstGeom>
        </p:spPr>
      </p:pic>
      <p:pic>
        <p:nvPicPr>
          <p:cNvPr id="18" name="Picture 17" descr="doodles-61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080" y="1274785"/>
            <a:ext cx="1091314" cy="1090268"/>
          </a:xfrm>
          <a:prstGeom prst="rect">
            <a:avLst/>
          </a:prstGeom>
        </p:spPr>
      </p:pic>
      <p:pic>
        <p:nvPicPr>
          <p:cNvPr id="19" name="Picture 18" descr="doodles-62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040" y="2962964"/>
            <a:ext cx="1091314" cy="1090268"/>
          </a:xfrm>
          <a:prstGeom prst="rect">
            <a:avLst/>
          </a:prstGeom>
        </p:spPr>
      </p:pic>
      <p:pic>
        <p:nvPicPr>
          <p:cNvPr id="20" name="Picture 19" descr="doodles-64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7444" y="184516"/>
            <a:ext cx="1232458" cy="1231277"/>
          </a:xfrm>
          <a:prstGeom prst="rect">
            <a:avLst/>
          </a:prstGeom>
        </p:spPr>
      </p:pic>
      <p:pic>
        <p:nvPicPr>
          <p:cNvPr id="21" name="Picture 20" descr="doodles-65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984" y="184517"/>
            <a:ext cx="1091314" cy="1090268"/>
          </a:xfrm>
          <a:prstGeom prst="rect">
            <a:avLst/>
          </a:prstGeom>
        </p:spPr>
      </p:pic>
      <p:pic>
        <p:nvPicPr>
          <p:cNvPr id="22" name="Picture 21" descr="doodles-66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616" y="2132237"/>
            <a:ext cx="1091314" cy="1090268"/>
          </a:xfrm>
          <a:prstGeom prst="rect">
            <a:avLst/>
          </a:prstGeom>
        </p:spPr>
      </p:pic>
      <p:pic>
        <p:nvPicPr>
          <p:cNvPr id="23" name="Picture 22" descr="doodles-67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903" y="1208572"/>
            <a:ext cx="1091314" cy="1090268"/>
          </a:xfrm>
          <a:prstGeom prst="rect">
            <a:avLst/>
          </a:prstGeom>
        </p:spPr>
      </p:pic>
      <p:pic>
        <p:nvPicPr>
          <p:cNvPr id="26" name="Picture 25" descr="doodles-71.pn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566" y="2417830"/>
            <a:ext cx="1091314" cy="1090268"/>
          </a:xfrm>
          <a:prstGeom prst="rect">
            <a:avLst/>
          </a:prstGeom>
        </p:spPr>
      </p:pic>
      <p:pic>
        <p:nvPicPr>
          <p:cNvPr id="27" name="Picture 26" descr="doodles-72.pn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902" y="2753778"/>
            <a:ext cx="1272080" cy="1270861"/>
          </a:xfrm>
          <a:prstGeom prst="rect">
            <a:avLst/>
          </a:prstGeom>
        </p:spPr>
      </p:pic>
      <p:pic>
        <p:nvPicPr>
          <p:cNvPr id="28" name="Picture 27" descr="doodles-73.p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48" y="1607052"/>
            <a:ext cx="1091314" cy="1090268"/>
          </a:xfrm>
          <a:prstGeom prst="rect">
            <a:avLst/>
          </a:prstGeom>
        </p:spPr>
      </p:pic>
      <p:pic>
        <p:nvPicPr>
          <p:cNvPr id="29" name="Picture 28" descr="doodles-74.png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860" y="3804645"/>
            <a:ext cx="1340140" cy="1338855"/>
          </a:xfrm>
          <a:prstGeom prst="rect">
            <a:avLst/>
          </a:prstGeom>
        </p:spPr>
      </p:pic>
      <p:pic>
        <p:nvPicPr>
          <p:cNvPr id="30" name="Picture 29" descr="doodles-94.png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1" y="3455321"/>
            <a:ext cx="681094" cy="682243"/>
          </a:xfrm>
          <a:prstGeom prst="rect">
            <a:avLst/>
          </a:prstGeom>
        </p:spPr>
      </p:pic>
      <p:pic>
        <p:nvPicPr>
          <p:cNvPr id="31" name="Picture 30" descr="doodles-95.png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46" y="2976755"/>
            <a:ext cx="491500" cy="491500"/>
          </a:xfrm>
          <a:prstGeom prst="rect">
            <a:avLst/>
          </a:prstGeom>
        </p:spPr>
      </p:pic>
      <p:pic>
        <p:nvPicPr>
          <p:cNvPr id="32" name="Picture 31" descr="doodles-96.png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918" y="697158"/>
            <a:ext cx="719680" cy="718636"/>
          </a:xfrm>
          <a:prstGeom prst="rect">
            <a:avLst/>
          </a:prstGeom>
        </p:spPr>
      </p:pic>
      <p:pic>
        <p:nvPicPr>
          <p:cNvPr id="33" name="Picture 32" descr="doodles-97.png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46" y="711337"/>
            <a:ext cx="743072" cy="743072"/>
          </a:xfrm>
          <a:prstGeom prst="rect">
            <a:avLst/>
          </a:prstGeom>
        </p:spPr>
      </p:pic>
      <p:pic>
        <p:nvPicPr>
          <p:cNvPr id="34" name="Picture 33" descr="doodles-100.png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58" y="4227916"/>
            <a:ext cx="915584" cy="91558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27229">
            <a:off x="7394144" y="3193196"/>
            <a:ext cx="923087" cy="813800"/>
          </a:xfrm>
          <a:prstGeom prst="rect">
            <a:avLst/>
          </a:prstGeom>
        </p:spPr>
      </p:pic>
      <p:pic>
        <p:nvPicPr>
          <p:cNvPr id="38" name="Picture 37" descr="doodles-40.png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928" y="4320027"/>
            <a:ext cx="1147426" cy="590775"/>
          </a:xfrm>
          <a:prstGeom prst="rect">
            <a:avLst/>
          </a:prstGeom>
        </p:spPr>
      </p:pic>
      <p:pic>
        <p:nvPicPr>
          <p:cNvPr id="39" name="Picture 38" descr="doodles-41.png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971" y="4024639"/>
            <a:ext cx="1203945" cy="590776"/>
          </a:xfrm>
          <a:prstGeom prst="rect">
            <a:avLst/>
          </a:prstGeom>
        </p:spPr>
      </p:pic>
      <p:pic>
        <p:nvPicPr>
          <p:cNvPr id="40" name="Picture 39" descr="doodles-42.png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910" y="1638740"/>
            <a:ext cx="704878" cy="752865"/>
          </a:xfrm>
          <a:prstGeom prst="rect">
            <a:avLst/>
          </a:prstGeom>
        </p:spPr>
      </p:pic>
      <p:pic>
        <p:nvPicPr>
          <p:cNvPr id="41" name="Picture 40" descr="doodles-43.png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58" y="2459456"/>
            <a:ext cx="572647" cy="588643"/>
          </a:xfrm>
          <a:prstGeom prst="rect">
            <a:avLst/>
          </a:prstGeom>
        </p:spPr>
      </p:pic>
      <p:pic>
        <p:nvPicPr>
          <p:cNvPr id="42" name="Picture 41" descr="doodles-44.png"/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889" y="2184347"/>
            <a:ext cx="530027" cy="1138862"/>
          </a:xfrm>
          <a:prstGeom prst="rect">
            <a:avLst/>
          </a:prstGeom>
        </p:spPr>
      </p:pic>
      <p:pic>
        <p:nvPicPr>
          <p:cNvPr id="43" name="Picture 42" descr="doodles-45.png"/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081" y="671193"/>
            <a:ext cx="966338" cy="8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0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odles-6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9" y="2864444"/>
            <a:ext cx="1091314" cy="1090268"/>
          </a:xfrm>
          <a:prstGeom prst="rect">
            <a:avLst/>
          </a:prstGeom>
        </p:spPr>
      </p:pic>
      <p:pic>
        <p:nvPicPr>
          <p:cNvPr id="4" name="Picture 3" descr="doodles-69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367" y="2759108"/>
            <a:ext cx="1090268" cy="1090268"/>
          </a:xfrm>
          <a:prstGeom prst="rect">
            <a:avLst/>
          </a:prstGeom>
        </p:spPr>
      </p:pic>
      <p:pic>
        <p:nvPicPr>
          <p:cNvPr id="6" name="Picture 5" descr="notebook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290" y="1202400"/>
            <a:ext cx="916177" cy="827696"/>
          </a:xfrm>
          <a:prstGeom prst="rect">
            <a:avLst/>
          </a:prstGeom>
        </p:spPr>
      </p:pic>
      <p:pic>
        <p:nvPicPr>
          <p:cNvPr id="7" name="Picture 6" descr="doodles-0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2304" y="2635085"/>
            <a:ext cx="1211260" cy="1319627"/>
          </a:xfrm>
          <a:prstGeom prst="rect">
            <a:avLst/>
          </a:prstGeom>
        </p:spPr>
      </p:pic>
      <p:pic>
        <p:nvPicPr>
          <p:cNvPr id="8" name="Picture 7" descr="doodles-03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2304" y="869498"/>
            <a:ext cx="1233515" cy="1493500"/>
          </a:xfrm>
          <a:prstGeom prst="rect">
            <a:avLst/>
          </a:prstGeom>
        </p:spPr>
      </p:pic>
      <p:pic>
        <p:nvPicPr>
          <p:cNvPr id="9" name="Picture 8" descr="doodles-05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76" y="1459963"/>
            <a:ext cx="1155342" cy="902294"/>
          </a:xfrm>
          <a:prstGeom prst="rect">
            <a:avLst/>
          </a:prstGeom>
        </p:spPr>
      </p:pic>
      <p:pic>
        <p:nvPicPr>
          <p:cNvPr id="10" name="Picture 9" descr="doodles-04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25" y="2695423"/>
            <a:ext cx="1155342" cy="1060099"/>
          </a:xfrm>
          <a:prstGeom prst="rect">
            <a:avLst/>
          </a:prstGeom>
        </p:spPr>
      </p:pic>
      <p:pic>
        <p:nvPicPr>
          <p:cNvPr id="11" name="Picture 10" descr="doodles-06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976" y="1030377"/>
            <a:ext cx="700690" cy="1171742"/>
          </a:xfrm>
          <a:prstGeom prst="rect">
            <a:avLst/>
          </a:prstGeom>
        </p:spPr>
      </p:pic>
      <p:pic>
        <p:nvPicPr>
          <p:cNvPr id="12" name="Picture 11" descr="doodles-07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5971" y="1151378"/>
            <a:ext cx="1485174" cy="1210879"/>
          </a:xfrm>
          <a:prstGeom prst="rect">
            <a:avLst/>
          </a:prstGeom>
        </p:spPr>
      </p:pic>
      <p:pic>
        <p:nvPicPr>
          <p:cNvPr id="13" name="Picture 12" descr="doodles-08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87145" y="1109702"/>
            <a:ext cx="1431272" cy="1171742"/>
          </a:xfrm>
          <a:prstGeom prst="rect">
            <a:avLst/>
          </a:prstGeom>
        </p:spPr>
      </p:pic>
      <p:pic>
        <p:nvPicPr>
          <p:cNvPr id="30" name="Picture 29" descr="doodles-46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374" y="2443944"/>
            <a:ext cx="992330" cy="1311578"/>
          </a:xfrm>
          <a:prstGeom prst="rect">
            <a:avLst/>
          </a:prstGeom>
        </p:spPr>
      </p:pic>
      <p:pic>
        <p:nvPicPr>
          <p:cNvPr id="31" name="Picture 30" descr="doodles-39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714" y="2893729"/>
            <a:ext cx="945505" cy="95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279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odles-4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9324">
            <a:off x="1104352" y="1189053"/>
            <a:ext cx="1756258" cy="1756258"/>
          </a:xfrm>
          <a:prstGeom prst="rect">
            <a:avLst/>
          </a:prstGeom>
        </p:spPr>
      </p:pic>
      <p:pic>
        <p:nvPicPr>
          <p:cNvPr id="9" name="Picture 8" descr="doodles-46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009" y="298500"/>
            <a:ext cx="1770379" cy="1768683"/>
          </a:xfrm>
          <a:prstGeom prst="rect">
            <a:avLst/>
          </a:prstGeom>
        </p:spPr>
      </p:pic>
      <p:pic>
        <p:nvPicPr>
          <p:cNvPr id="10" name="Picture 9" descr="doodles-47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428" y="163393"/>
            <a:ext cx="1597132" cy="1595602"/>
          </a:xfrm>
          <a:prstGeom prst="rect">
            <a:avLst/>
          </a:prstGeom>
        </p:spPr>
      </p:pic>
      <p:pic>
        <p:nvPicPr>
          <p:cNvPr id="11" name="Picture 10" descr="doodles-48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839" y="1422422"/>
            <a:ext cx="1768682" cy="1768682"/>
          </a:xfrm>
          <a:prstGeom prst="rect">
            <a:avLst/>
          </a:prstGeom>
        </p:spPr>
      </p:pic>
      <p:pic>
        <p:nvPicPr>
          <p:cNvPr id="7" name="Picture 6" descr="doodles-09.png"/>
          <p:cNvPicPr>
            <a:picLocks noChangeAspect="1"/>
          </p:cNvPicPr>
          <p:nvPr userDrawn="1"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288" y="3698122"/>
            <a:ext cx="1113217" cy="1015779"/>
          </a:xfrm>
          <a:prstGeom prst="rect">
            <a:avLst/>
          </a:prstGeom>
        </p:spPr>
      </p:pic>
      <p:pic>
        <p:nvPicPr>
          <p:cNvPr id="12" name="Picture 11" descr="doodles-10.png"/>
          <p:cNvPicPr>
            <a:picLocks noChangeAspect="1"/>
          </p:cNvPicPr>
          <p:nvPr userDrawn="1"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505" y="3809099"/>
            <a:ext cx="1349499" cy="935393"/>
          </a:xfrm>
          <a:prstGeom prst="rect">
            <a:avLst/>
          </a:prstGeom>
        </p:spPr>
      </p:pic>
      <p:pic>
        <p:nvPicPr>
          <p:cNvPr id="13" name="Picture 12" descr="doodles-11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02" y="3273065"/>
            <a:ext cx="550237" cy="1366561"/>
          </a:xfrm>
          <a:prstGeom prst="rect">
            <a:avLst/>
          </a:prstGeom>
        </p:spPr>
      </p:pic>
      <p:pic>
        <p:nvPicPr>
          <p:cNvPr id="14" name="Picture 13" descr="doodles-12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622" y="3326212"/>
            <a:ext cx="706910" cy="1318721"/>
          </a:xfrm>
          <a:prstGeom prst="rect">
            <a:avLst/>
          </a:prstGeom>
        </p:spPr>
      </p:pic>
      <p:pic>
        <p:nvPicPr>
          <p:cNvPr id="15" name="Picture 14" descr="doodles-13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973" y="3320905"/>
            <a:ext cx="539404" cy="1318721"/>
          </a:xfrm>
          <a:prstGeom prst="rect">
            <a:avLst/>
          </a:prstGeom>
        </p:spPr>
      </p:pic>
      <p:pic>
        <p:nvPicPr>
          <p:cNvPr id="16" name="Picture 15" descr="doodles-14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5011" y="3312294"/>
            <a:ext cx="670455" cy="1298116"/>
          </a:xfrm>
          <a:prstGeom prst="rect">
            <a:avLst/>
          </a:prstGeom>
        </p:spPr>
      </p:pic>
      <p:pic>
        <p:nvPicPr>
          <p:cNvPr id="17" name="Picture 16" descr="doodles-15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378" y="3273065"/>
            <a:ext cx="475595" cy="1337345"/>
          </a:xfrm>
          <a:prstGeom prst="rect">
            <a:avLst/>
          </a:prstGeom>
        </p:spPr>
      </p:pic>
      <p:pic>
        <p:nvPicPr>
          <p:cNvPr id="18" name="Picture 17" descr="doodles-16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131" y="3273065"/>
            <a:ext cx="726880" cy="1337345"/>
          </a:xfrm>
          <a:prstGeom prst="rect">
            <a:avLst/>
          </a:prstGeom>
        </p:spPr>
      </p:pic>
      <p:pic>
        <p:nvPicPr>
          <p:cNvPr id="19" name="Picture 18" descr="doodles-17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112" y="3320905"/>
            <a:ext cx="458582" cy="1289505"/>
          </a:xfrm>
          <a:prstGeom prst="rect">
            <a:avLst/>
          </a:prstGeom>
        </p:spPr>
      </p:pic>
      <p:pic>
        <p:nvPicPr>
          <p:cNvPr id="20" name="Picture 19" descr="doodles-18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532" y="3273065"/>
            <a:ext cx="747513" cy="1375307"/>
          </a:xfrm>
          <a:prstGeom prst="rect">
            <a:avLst/>
          </a:prstGeom>
        </p:spPr>
      </p:pic>
      <p:pic>
        <p:nvPicPr>
          <p:cNvPr id="21" name="Picture 20" descr="doodles-46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897" y="1182842"/>
            <a:ext cx="1770379" cy="176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33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84B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oodles-01.pn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86" y="3444171"/>
            <a:ext cx="2007477" cy="2044593"/>
          </a:xfrm>
          <a:prstGeom prst="rect">
            <a:avLst/>
          </a:prstGeom>
        </p:spPr>
      </p:pic>
      <p:pic>
        <p:nvPicPr>
          <p:cNvPr id="8" name="Picture 7" descr="doodles-02.png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442" y="4013070"/>
            <a:ext cx="1089698" cy="1109846"/>
          </a:xfrm>
          <a:prstGeom prst="rect">
            <a:avLst/>
          </a:prstGeom>
        </p:spPr>
      </p:pic>
      <p:pic>
        <p:nvPicPr>
          <p:cNvPr id="10" name="Picture 9" descr="doodles-04.png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85" y="1109904"/>
            <a:ext cx="1089698" cy="1109846"/>
          </a:xfrm>
          <a:prstGeom prst="rect">
            <a:avLst/>
          </a:prstGeom>
        </p:spPr>
      </p:pic>
      <p:pic>
        <p:nvPicPr>
          <p:cNvPr id="11" name="Picture 10" descr="doodles-05.png"/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764" y="3838567"/>
            <a:ext cx="1089698" cy="1109846"/>
          </a:xfrm>
          <a:prstGeom prst="rect">
            <a:avLst/>
          </a:prstGeom>
        </p:spPr>
      </p:pic>
      <p:pic>
        <p:nvPicPr>
          <p:cNvPr id="12" name="Picture 11" descr="doodles-06.png"/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442" y="2684875"/>
            <a:ext cx="1088653" cy="1109846"/>
          </a:xfrm>
          <a:prstGeom prst="rect">
            <a:avLst/>
          </a:prstGeom>
        </p:spPr>
      </p:pic>
      <p:pic>
        <p:nvPicPr>
          <p:cNvPr id="14" name="Picture 13" descr="doodles-12.png"/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063" y="792901"/>
            <a:ext cx="907604" cy="670910"/>
          </a:xfrm>
          <a:prstGeom prst="rect">
            <a:avLst/>
          </a:prstGeom>
        </p:spPr>
      </p:pic>
      <p:pic>
        <p:nvPicPr>
          <p:cNvPr id="15" name="Picture 14" descr="doodles-15.png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764" y="719776"/>
            <a:ext cx="1005561" cy="744035"/>
          </a:xfrm>
          <a:prstGeom prst="rect">
            <a:avLst/>
          </a:prstGeom>
        </p:spPr>
      </p:pic>
      <p:pic>
        <p:nvPicPr>
          <p:cNvPr id="16" name="Picture 15" descr="doodles-16.png"/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414" y="2521049"/>
            <a:ext cx="1425683" cy="1054893"/>
          </a:xfrm>
          <a:prstGeom prst="rect">
            <a:avLst/>
          </a:prstGeom>
        </p:spPr>
      </p:pic>
      <p:pic>
        <p:nvPicPr>
          <p:cNvPr id="17" name="Picture 16" descr="doodles-18.png"/>
          <p:cNvPicPr>
            <a:picLocks noChangeAspect="1"/>
          </p:cNvPicPr>
          <p:nvPr userDrawn="1"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063" y="1664827"/>
            <a:ext cx="1091201" cy="738640"/>
          </a:xfrm>
          <a:prstGeom prst="rect">
            <a:avLst/>
          </a:prstGeom>
        </p:spPr>
      </p:pic>
      <p:pic>
        <p:nvPicPr>
          <p:cNvPr id="18" name="Picture 17" descr="doodles-20.png"/>
          <p:cNvPicPr>
            <a:picLocks noChangeAspect="1"/>
          </p:cNvPicPr>
          <p:nvPr userDrawn="1"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202" y="1716565"/>
            <a:ext cx="927123" cy="686902"/>
          </a:xfrm>
          <a:prstGeom prst="rect">
            <a:avLst/>
          </a:prstGeom>
        </p:spPr>
      </p:pic>
      <p:pic>
        <p:nvPicPr>
          <p:cNvPr id="20" name="Picture 19" descr="doodles-27.png"/>
          <p:cNvPicPr>
            <a:picLocks noChangeAspect="1"/>
          </p:cNvPicPr>
          <p:nvPr userDrawn="1"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605" y="710313"/>
            <a:ext cx="2340407" cy="889390"/>
          </a:xfrm>
          <a:prstGeom prst="rect">
            <a:avLst/>
          </a:prstGeom>
        </p:spPr>
      </p:pic>
      <p:pic>
        <p:nvPicPr>
          <p:cNvPr id="22" name="Picture 21" descr="doodles-28.png"/>
          <p:cNvPicPr>
            <a:picLocks noChangeAspect="1"/>
          </p:cNvPicPr>
          <p:nvPr userDrawn="1"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670" y="1958772"/>
            <a:ext cx="2285486" cy="889390"/>
          </a:xfrm>
          <a:prstGeom prst="rect">
            <a:avLst/>
          </a:prstGeom>
        </p:spPr>
      </p:pic>
      <p:pic>
        <p:nvPicPr>
          <p:cNvPr id="25" name="Picture 24" descr="doodles-24.png"/>
          <p:cNvPicPr>
            <a:picLocks noChangeAspect="1"/>
          </p:cNvPicPr>
          <p:nvPr userDrawn="1"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350" y="1198051"/>
            <a:ext cx="1185790" cy="1205416"/>
          </a:xfrm>
          <a:prstGeom prst="rect">
            <a:avLst/>
          </a:prstGeom>
        </p:spPr>
      </p:pic>
      <p:pic>
        <p:nvPicPr>
          <p:cNvPr id="26" name="Picture 25" descr="doodles-21.png"/>
          <p:cNvPicPr>
            <a:picLocks noChangeAspect="1"/>
          </p:cNvPicPr>
          <p:nvPr userDrawn="1"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522" y="4013070"/>
            <a:ext cx="2657539" cy="621243"/>
          </a:xfrm>
          <a:prstGeom prst="rect">
            <a:avLst/>
          </a:prstGeom>
        </p:spPr>
      </p:pic>
      <p:pic>
        <p:nvPicPr>
          <p:cNvPr id="27" name="Picture 26" descr="doodles-23.png"/>
          <p:cNvPicPr>
            <a:picLocks noChangeAspect="1"/>
          </p:cNvPicPr>
          <p:nvPr userDrawn="1"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10" y="2801841"/>
            <a:ext cx="1934653" cy="642330"/>
          </a:xfrm>
          <a:prstGeom prst="rect">
            <a:avLst/>
          </a:prstGeom>
        </p:spPr>
      </p:pic>
      <p:pic>
        <p:nvPicPr>
          <p:cNvPr id="28" name="Picture 27" descr="doodles-19.png"/>
          <p:cNvPicPr>
            <a:picLocks noChangeAspect="1"/>
          </p:cNvPicPr>
          <p:nvPr userDrawn="1"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097" y="2521049"/>
            <a:ext cx="1524454" cy="1222083"/>
          </a:xfrm>
          <a:prstGeom prst="rect">
            <a:avLst/>
          </a:prstGeom>
        </p:spPr>
      </p:pic>
      <p:pic>
        <p:nvPicPr>
          <p:cNvPr id="29" name="Picture 28" descr="doodles-22.png"/>
          <p:cNvPicPr>
            <a:picLocks noChangeAspect="1"/>
          </p:cNvPicPr>
          <p:nvPr userDrawn="1"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955" y="3838567"/>
            <a:ext cx="1208309" cy="109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446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84B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odles-29.pn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2129871"/>
            <a:ext cx="5042840" cy="202123"/>
          </a:xfrm>
          <a:prstGeom prst="rect">
            <a:avLst/>
          </a:prstGeom>
        </p:spPr>
      </p:pic>
      <p:pic>
        <p:nvPicPr>
          <p:cNvPr id="4" name="Picture 3" descr="doodles-30.png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3065356"/>
            <a:ext cx="5042840" cy="162091"/>
          </a:xfrm>
          <a:prstGeom prst="rect">
            <a:avLst/>
          </a:prstGeom>
        </p:spPr>
      </p:pic>
      <p:pic>
        <p:nvPicPr>
          <p:cNvPr id="5" name="Picture 4" descr="doodles-31.png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3259331"/>
            <a:ext cx="5042840" cy="391883"/>
          </a:xfrm>
          <a:prstGeom prst="rect">
            <a:avLst/>
          </a:prstGeom>
        </p:spPr>
      </p:pic>
      <p:pic>
        <p:nvPicPr>
          <p:cNvPr id="6" name="Picture 5" descr="doodles-32.png"/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4411186"/>
            <a:ext cx="5042840" cy="97374"/>
          </a:xfrm>
          <a:prstGeom prst="rect">
            <a:avLst/>
          </a:prstGeom>
        </p:spPr>
      </p:pic>
      <p:pic>
        <p:nvPicPr>
          <p:cNvPr id="7" name="Picture 6" descr="doodles-33.png"/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4801048"/>
            <a:ext cx="5042840" cy="236967"/>
          </a:xfrm>
          <a:prstGeom prst="rect">
            <a:avLst/>
          </a:prstGeom>
        </p:spPr>
      </p:pic>
      <p:pic>
        <p:nvPicPr>
          <p:cNvPr id="8" name="Picture 7" descr="doodles-34.png"/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1716173"/>
            <a:ext cx="5042840" cy="240572"/>
          </a:xfrm>
          <a:prstGeom prst="rect">
            <a:avLst/>
          </a:prstGeom>
        </p:spPr>
      </p:pic>
      <p:pic>
        <p:nvPicPr>
          <p:cNvPr id="9" name="Picture 8" descr="doodles-35.png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1137166"/>
            <a:ext cx="5042840" cy="356765"/>
          </a:xfrm>
          <a:prstGeom prst="rect">
            <a:avLst/>
          </a:prstGeom>
        </p:spPr>
      </p:pic>
      <p:pic>
        <p:nvPicPr>
          <p:cNvPr id="10" name="Picture 9" descr="doodles-36.png"/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827324"/>
            <a:ext cx="5042840" cy="235856"/>
          </a:xfrm>
          <a:prstGeom prst="rect">
            <a:avLst/>
          </a:prstGeom>
        </p:spPr>
      </p:pic>
      <p:pic>
        <p:nvPicPr>
          <p:cNvPr id="11" name="Picture 10" descr="doodles-37.png"/>
          <p:cNvPicPr>
            <a:picLocks noChangeAspect="1"/>
          </p:cNvPicPr>
          <p:nvPr userDrawn="1"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4117837"/>
            <a:ext cx="5042840" cy="143561"/>
          </a:xfrm>
          <a:prstGeom prst="rect">
            <a:avLst/>
          </a:prstGeom>
        </p:spPr>
      </p:pic>
      <p:pic>
        <p:nvPicPr>
          <p:cNvPr id="12" name="Picture 11" descr="doodles-38.png"/>
          <p:cNvPicPr>
            <a:picLocks noChangeAspect="1"/>
          </p:cNvPicPr>
          <p:nvPr userDrawn="1"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4480702"/>
            <a:ext cx="4370150" cy="302267"/>
          </a:xfrm>
          <a:prstGeom prst="rect">
            <a:avLst/>
          </a:prstGeom>
        </p:spPr>
      </p:pic>
      <p:pic>
        <p:nvPicPr>
          <p:cNvPr id="13" name="Picture 12" descr="doodles-39.png"/>
          <p:cNvPicPr>
            <a:picLocks noChangeAspect="1"/>
          </p:cNvPicPr>
          <p:nvPr userDrawn="1"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62" y="2496488"/>
            <a:ext cx="5148252" cy="333758"/>
          </a:xfrm>
          <a:prstGeom prst="rect">
            <a:avLst/>
          </a:prstGeom>
        </p:spPr>
      </p:pic>
      <p:pic>
        <p:nvPicPr>
          <p:cNvPr id="14" name="Picture 13" descr="doodles-40.png"/>
          <p:cNvPicPr>
            <a:picLocks noChangeAspect="1"/>
          </p:cNvPicPr>
          <p:nvPr userDrawn="1"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78043"/>
            <a:ext cx="5288810" cy="365808"/>
          </a:xfrm>
          <a:prstGeom prst="rect">
            <a:avLst/>
          </a:prstGeom>
        </p:spPr>
      </p:pic>
      <p:pic>
        <p:nvPicPr>
          <p:cNvPr id="15" name="Picture 14" descr="doodles-81.png"/>
          <p:cNvPicPr>
            <a:picLocks noChangeAspect="1"/>
          </p:cNvPicPr>
          <p:nvPr userDrawn="1"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780" y="2038404"/>
            <a:ext cx="2701110" cy="199579"/>
          </a:xfrm>
          <a:prstGeom prst="rect">
            <a:avLst/>
          </a:prstGeom>
        </p:spPr>
      </p:pic>
      <p:pic>
        <p:nvPicPr>
          <p:cNvPr id="16" name="Picture 15" descr="doodles-82.png"/>
          <p:cNvPicPr>
            <a:picLocks noChangeAspect="1"/>
          </p:cNvPicPr>
          <p:nvPr userDrawn="1"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780" y="1482217"/>
            <a:ext cx="2701110" cy="214475"/>
          </a:xfrm>
          <a:prstGeom prst="rect">
            <a:avLst/>
          </a:prstGeom>
        </p:spPr>
      </p:pic>
      <p:pic>
        <p:nvPicPr>
          <p:cNvPr id="17" name="Picture 16" descr="doodles-83.png"/>
          <p:cNvPicPr>
            <a:picLocks noChangeAspect="1"/>
          </p:cNvPicPr>
          <p:nvPr userDrawn="1"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561" y="878662"/>
            <a:ext cx="2888512" cy="253200"/>
          </a:xfrm>
          <a:prstGeom prst="rect">
            <a:avLst/>
          </a:prstGeom>
        </p:spPr>
      </p:pic>
      <p:pic>
        <p:nvPicPr>
          <p:cNvPr id="18" name="Picture 17" descr="doodles-43.png"/>
          <p:cNvPicPr>
            <a:picLocks noChangeAspect="1"/>
          </p:cNvPicPr>
          <p:nvPr userDrawn="1"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780" y="3227447"/>
            <a:ext cx="2792293" cy="218989"/>
          </a:xfrm>
          <a:prstGeom prst="rect">
            <a:avLst/>
          </a:prstGeom>
        </p:spPr>
      </p:pic>
      <p:pic>
        <p:nvPicPr>
          <p:cNvPr id="19" name="Picture 18" descr="doodles-44.png"/>
          <p:cNvPicPr>
            <a:picLocks noChangeAspect="1"/>
          </p:cNvPicPr>
          <p:nvPr userDrawn="1"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127" y="2331994"/>
            <a:ext cx="2697763" cy="66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32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92666" y="582750"/>
            <a:ext cx="7979409" cy="3981810"/>
          </a:xfrm>
          <a:prstGeom prst="rect">
            <a:avLst/>
          </a:prstGeom>
        </p:spPr>
        <p:txBody>
          <a:bodyPr vert="horz" lIns="0" anchor="ctr"/>
          <a:lstStyle>
            <a:lvl1pPr algn="ctr">
              <a:lnSpc>
                <a:spcPct val="100000"/>
              </a:lnSpc>
              <a:defRPr sz="6600" b="1" i="0" cap="all" spc="0">
                <a:solidFill>
                  <a:srgbClr val="84BE10"/>
                </a:solidFill>
                <a:latin typeface="Fira Sans Heavy"/>
                <a:ea typeface="Fira Sans Heavy" charset="0"/>
                <a:cs typeface="Fira Sans Heavy"/>
              </a:defRPr>
            </a:lvl1pPr>
          </a:lstStyle>
          <a:p>
            <a:r>
              <a:rPr lang="en-US" dirty="0"/>
              <a:t>AWESOME SHORT SECTION NAME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1140" y="4351139"/>
            <a:ext cx="693235" cy="49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226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84B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oodles-41.pn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683" y="4586702"/>
            <a:ext cx="4769050" cy="456610"/>
          </a:xfrm>
          <a:prstGeom prst="rect">
            <a:avLst/>
          </a:prstGeom>
        </p:spPr>
      </p:pic>
      <p:pic>
        <p:nvPicPr>
          <p:cNvPr id="6" name="Picture 5" descr="doodles-75.png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587" y="1968922"/>
            <a:ext cx="4629146" cy="878502"/>
          </a:xfrm>
          <a:prstGeom prst="rect">
            <a:avLst/>
          </a:prstGeom>
        </p:spPr>
      </p:pic>
      <p:pic>
        <p:nvPicPr>
          <p:cNvPr id="7" name="Picture 6" descr="doodles-76.png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802" y="3979627"/>
            <a:ext cx="4019531" cy="580108"/>
          </a:xfrm>
          <a:prstGeom prst="rect">
            <a:avLst/>
          </a:prstGeom>
        </p:spPr>
      </p:pic>
      <p:pic>
        <p:nvPicPr>
          <p:cNvPr id="8" name="Picture 7" descr="doodles-78.png"/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187" y="3382090"/>
            <a:ext cx="4629146" cy="878502"/>
          </a:xfrm>
          <a:prstGeom prst="rect">
            <a:avLst/>
          </a:prstGeom>
        </p:spPr>
      </p:pic>
      <p:pic>
        <p:nvPicPr>
          <p:cNvPr id="9" name="Picture 8" descr="doodles-79.png"/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588" y="1295086"/>
            <a:ext cx="4545746" cy="671190"/>
          </a:xfrm>
          <a:prstGeom prst="rect">
            <a:avLst/>
          </a:prstGeom>
        </p:spPr>
      </p:pic>
      <p:pic>
        <p:nvPicPr>
          <p:cNvPr id="10" name="Picture 9" descr="doodles-80.png"/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38925" y="2847424"/>
            <a:ext cx="3741408" cy="715622"/>
          </a:xfrm>
          <a:prstGeom prst="rect">
            <a:avLst/>
          </a:prstGeom>
        </p:spPr>
      </p:pic>
      <p:pic>
        <p:nvPicPr>
          <p:cNvPr id="12" name="Picture 11" descr="doodles-85.png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585328">
            <a:off x="968840" y="3053989"/>
            <a:ext cx="3218800" cy="1206664"/>
          </a:xfrm>
          <a:prstGeom prst="rect">
            <a:avLst/>
          </a:prstGeom>
        </p:spPr>
      </p:pic>
      <p:pic>
        <p:nvPicPr>
          <p:cNvPr id="13" name="Picture 12" descr="doodles-89.png"/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3" y="837980"/>
            <a:ext cx="3195436" cy="1484397"/>
          </a:xfrm>
          <a:prstGeom prst="rect">
            <a:avLst/>
          </a:prstGeom>
        </p:spPr>
      </p:pic>
      <p:pic>
        <p:nvPicPr>
          <p:cNvPr id="14" name="Picture 13" descr="doodles-90.png"/>
          <p:cNvPicPr>
            <a:picLocks noChangeAspect="1"/>
          </p:cNvPicPr>
          <p:nvPr userDrawn="1"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79031" y="2656388"/>
            <a:ext cx="1750608" cy="1168680"/>
          </a:xfrm>
          <a:prstGeom prst="rect">
            <a:avLst/>
          </a:prstGeom>
        </p:spPr>
      </p:pic>
      <p:pic>
        <p:nvPicPr>
          <p:cNvPr id="15" name="Picture 14" descr="doodles-93.png"/>
          <p:cNvPicPr>
            <a:picLocks noChangeAspect="1"/>
          </p:cNvPicPr>
          <p:nvPr userDrawn="1"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16032"/>
            <a:ext cx="2578240" cy="1153990"/>
          </a:xfrm>
          <a:prstGeom prst="rect">
            <a:avLst/>
          </a:prstGeom>
        </p:spPr>
      </p:pic>
      <p:pic>
        <p:nvPicPr>
          <p:cNvPr id="16" name="Picture 15" descr="doodles-92.png"/>
          <p:cNvPicPr>
            <a:picLocks noChangeAspect="1"/>
          </p:cNvPicPr>
          <p:nvPr userDrawn="1"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07" y="3067699"/>
            <a:ext cx="1662692" cy="1083552"/>
          </a:xfrm>
          <a:prstGeom prst="rect">
            <a:avLst/>
          </a:prstGeom>
        </p:spPr>
      </p:pic>
      <p:pic>
        <p:nvPicPr>
          <p:cNvPr id="17" name="Picture 16" descr="doodles-85.png"/>
          <p:cNvPicPr>
            <a:picLocks noChangeAspect="1"/>
          </p:cNvPicPr>
          <p:nvPr userDrawn="1"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431245">
            <a:off x="361137" y="2126138"/>
            <a:ext cx="985518" cy="120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135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84B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odles-22.pn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061" y="3087053"/>
            <a:ext cx="1249755" cy="1248557"/>
          </a:xfrm>
          <a:prstGeom prst="rect">
            <a:avLst/>
          </a:prstGeom>
        </p:spPr>
      </p:pic>
      <p:pic>
        <p:nvPicPr>
          <p:cNvPr id="9" name="Picture 8" descr="doodles-23.png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061" y="854340"/>
            <a:ext cx="1249755" cy="1248557"/>
          </a:xfrm>
          <a:prstGeom prst="rect">
            <a:avLst/>
          </a:prstGeom>
        </p:spPr>
      </p:pic>
      <p:pic>
        <p:nvPicPr>
          <p:cNvPr id="10" name="Picture 9" descr="doodles-24.png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654" y="1992730"/>
            <a:ext cx="1248557" cy="1248557"/>
          </a:xfrm>
          <a:prstGeom prst="rect">
            <a:avLst/>
          </a:prstGeom>
        </p:spPr>
      </p:pic>
      <p:pic>
        <p:nvPicPr>
          <p:cNvPr id="11" name="Picture 10" descr="doodles-25.png"/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73" y="1992730"/>
            <a:ext cx="1249755" cy="1248557"/>
          </a:xfrm>
          <a:prstGeom prst="rect">
            <a:avLst/>
          </a:prstGeom>
        </p:spPr>
      </p:pic>
      <p:pic>
        <p:nvPicPr>
          <p:cNvPr id="12" name="Picture 11" descr="doodles-26.png"/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454" y="2829997"/>
            <a:ext cx="1249755" cy="1248557"/>
          </a:xfrm>
          <a:prstGeom prst="rect">
            <a:avLst/>
          </a:prstGeom>
        </p:spPr>
      </p:pic>
      <p:pic>
        <p:nvPicPr>
          <p:cNvPr id="13" name="Picture 12" descr="doodles-27.png"/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4396" y="3035642"/>
            <a:ext cx="1248557" cy="1248557"/>
          </a:xfrm>
          <a:prstGeom prst="rect">
            <a:avLst/>
          </a:prstGeom>
        </p:spPr>
      </p:pic>
      <p:pic>
        <p:nvPicPr>
          <p:cNvPr id="14" name="Picture 13" descr="doodles-29.png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548" y="1131445"/>
            <a:ext cx="1249755" cy="1248557"/>
          </a:xfrm>
          <a:prstGeom prst="rect">
            <a:avLst/>
          </a:prstGeom>
        </p:spPr>
      </p:pic>
      <p:pic>
        <p:nvPicPr>
          <p:cNvPr id="16" name="Picture 15" descr="doodles-29.png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90688" y="1162807"/>
            <a:ext cx="1469517" cy="1248557"/>
          </a:xfrm>
          <a:prstGeom prst="rect">
            <a:avLst/>
          </a:prstGeom>
        </p:spPr>
      </p:pic>
      <p:pic>
        <p:nvPicPr>
          <p:cNvPr id="19" name="Picture 18" descr="doodles-31.png"/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7467" y="3131522"/>
            <a:ext cx="1160375" cy="1160374"/>
          </a:xfrm>
          <a:prstGeom prst="rect">
            <a:avLst/>
          </a:prstGeom>
        </p:spPr>
      </p:pic>
      <p:pic>
        <p:nvPicPr>
          <p:cNvPr id="20" name="Picture 19" descr="doodles-31.png"/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981943" y="854340"/>
            <a:ext cx="1160375" cy="1160374"/>
          </a:xfrm>
          <a:prstGeom prst="rect">
            <a:avLst/>
          </a:prstGeom>
        </p:spPr>
      </p:pic>
      <p:pic>
        <p:nvPicPr>
          <p:cNvPr id="21" name="Picture 20" descr="doodles-31.png"/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137239" y="1915622"/>
            <a:ext cx="1160374" cy="1160375"/>
          </a:xfrm>
          <a:prstGeom prst="rect">
            <a:avLst/>
          </a:prstGeom>
        </p:spPr>
      </p:pic>
      <p:pic>
        <p:nvPicPr>
          <p:cNvPr id="22" name="Picture 21" descr="doodles-31.png"/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4860056" y="1971147"/>
            <a:ext cx="1160374" cy="1160375"/>
          </a:xfrm>
          <a:prstGeom prst="rect">
            <a:avLst/>
          </a:prstGeom>
        </p:spPr>
      </p:pic>
      <p:pic>
        <p:nvPicPr>
          <p:cNvPr id="18" name="Picture 17" descr="doodles-30.png"/>
          <p:cNvPicPr>
            <a:picLocks noChangeAspect="1"/>
          </p:cNvPicPr>
          <p:nvPr userDrawn="1"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9646" y="2844815"/>
            <a:ext cx="1232493" cy="1232493"/>
          </a:xfrm>
          <a:prstGeom prst="rect">
            <a:avLst/>
          </a:prstGeom>
        </p:spPr>
      </p:pic>
      <p:pic>
        <p:nvPicPr>
          <p:cNvPr id="25" name="Picture 24" descr="doodles-30.png"/>
          <p:cNvPicPr>
            <a:picLocks noChangeAspect="1"/>
          </p:cNvPicPr>
          <p:nvPr userDrawn="1"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77965" y="1094688"/>
            <a:ext cx="1232493" cy="1232493"/>
          </a:xfrm>
          <a:prstGeom prst="rect">
            <a:avLst/>
          </a:prstGeom>
        </p:spPr>
      </p:pic>
      <p:pic>
        <p:nvPicPr>
          <p:cNvPr id="28" name="Picture 27" descr="doodles-30.png"/>
          <p:cNvPicPr>
            <a:picLocks noChangeAspect="1"/>
          </p:cNvPicPr>
          <p:nvPr userDrawn="1"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856396" y="1079677"/>
            <a:ext cx="1232493" cy="1232493"/>
          </a:xfrm>
          <a:prstGeom prst="rect">
            <a:avLst/>
          </a:prstGeom>
        </p:spPr>
      </p:pic>
      <p:pic>
        <p:nvPicPr>
          <p:cNvPr id="29" name="Picture 28" descr="doodles-30.png"/>
          <p:cNvPicPr>
            <a:picLocks noChangeAspect="1"/>
          </p:cNvPicPr>
          <p:nvPr userDrawn="1"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06268" y="2781357"/>
            <a:ext cx="1232493" cy="123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292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84B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odles-50.pn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114" y="2421136"/>
            <a:ext cx="1388452" cy="1388452"/>
          </a:xfrm>
          <a:prstGeom prst="rect">
            <a:avLst/>
          </a:prstGeom>
        </p:spPr>
      </p:pic>
      <p:pic>
        <p:nvPicPr>
          <p:cNvPr id="9" name="Picture 8" descr="doodles-51.png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596" y="3809588"/>
            <a:ext cx="1091314" cy="1090268"/>
          </a:xfrm>
          <a:prstGeom prst="rect">
            <a:avLst/>
          </a:prstGeom>
        </p:spPr>
      </p:pic>
      <p:pic>
        <p:nvPicPr>
          <p:cNvPr id="10" name="Picture 9" descr="doodles-52.png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581" y="440321"/>
            <a:ext cx="1090268" cy="1090268"/>
          </a:xfrm>
          <a:prstGeom prst="rect">
            <a:avLst/>
          </a:prstGeom>
        </p:spPr>
      </p:pic>
      <p:pic>
        <p:nvPicPr>
          <p:cNvPr id="11" name="Picture 10" descr="doodles-53.png"/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732" y="1274785"/>
            <a:ext cx="1090268" cy="1090268"/>
          </a:xfrm>
          <a:prstGeom prst="rect">
            <a:avLst/>
          </a:prstGeom>
        </p:spPr>
      </p:pic>
      <p:pic>
        <p:nvPicPr>
          <p:cNvPr id="12" name="Picture 11" descr="doodles-54.png"/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930" y="184517"/>
            <a:ext cx="1089222" cy="1090268"/>
          </a:xfrm>
          <a:prstGeom prst="rect">
            <a:avLst/>
          </a:prstGeom>
        </p:spPr>
      </p:pic>
      <p:pic>
        <p:nvPicPr>
          <p:cNvPr id="13" name="Picture 12" descr="doodles-55.png"/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009" y="2365053"/>
            <a:ext cx="1090268" cy="1090268"/>
          </a:xfrm>
          <a:prstGeom prst="rect">
            <a:avLst/>
          </a:prstGeom>
        </p:spPr>
      </p:pic>
      <p:pic>
        <p:nvPicPr>
          <p:cNvPr id="14" name="Picture 13" descr="doodles-57.png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274" y="3694085"/>
            <a:ext cx="1091314" cy="1090268"/>
          </a:xfrm>
          <a:prstGeom prst="rect">
            <a:avLst/>
          </a:prstGeom>
        </p:spPr>
      </p:pic>
      <p:pic>
        <p:nvPicPr>
          <p:cNvPr id="15" name="Picture 14" descr="doodles-58.png"/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080" y="4024639"/>
            <a:ext cx="1091314" cy="1090268"/>
          </a:xfrm>
          <a:prstGeom prst="rect">
            <a:avLst/>
          </a:prstGeom>
        </p:spPr>
      </p:pic>
      <p:pic>
        <p:nvPicPr>
          <p:cNvPr id="16" name="Picture 15" descr="doodles-59.png"/>
          <p:cNvPicPr>
            <a:picLocks noChangeAspect="1"/>
          </p:cNvPicPr>
          <p:nvPr userDrawn="1"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394" y="1449472"/>
            <a:ext cx="826495" cy="825703"/>
          </a:xfrm>
          <a:prstGeom prst="rect">
            <a:avLst/>
          </a:prstGeom>
        </p:spPr>
      </p:pic>
      <p:pic>
        <p:nvPicPr>
          <p:cNvPr id="17" name="Picture 16" descr="doodles-60.png"/>
          <p:cNvPicPr>
            <a:picLocks noChangeAspect="1"/>
          </p:cNvPicPr>
          <p:nvPr userDrawn="1"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587" y="2391605"/>
            <a:ext cx="1666079" cy="1664482"/>
          </a:xfrm>
          <a:prstGeom prst="rect">
            <a:avLst/>
          </a:prstGeom>
        </p:spPr>
      </p:pic>
      <p:pic>
        <p:nvPicPr>
          <p:cNvPr id="18" name="Picture 17" descr="doodles-61.png"/>
          <p:cNvPicPr>
            <a:picLocks noChangeAspect="1"/>
          </p:cNvPicPr>
          <p:nvPr userDrawn="1"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080" y="1274785"/>
            <a:ext cx="1091314" cy="1090268"/>
          </a:xfrm>
          <a:prstGeom prst="rect">
            <a:avLst/>
          </a:prstGeom>
        </p:spPr>
      </p:pic>
      <p:pic>
        <p:nvPicPr>
          <p:cNvPr id="19" name="Picture 18" descr="doodles-62.png"/>
          <p:cNvPicPr>
            <a:picLocks noChangeAspect="1"/>
          </p:cNvPicPr>
          <p:nvPr userDrawn="1"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040" y="2962964"/>
            <a:ext cx="1091314" cy="1090268"/>
          </a:xfrm>
          <a:prstGeom prst="rect">
            <a:avLst/>
          </a:prstGeom>
        </p:spPr>
      </p:pic>
      <p:pic>
        <p:nvPicPr>
          <p:cNvPr id="20" name="Picture 19" descr="doodles-64.png"/>
          <p:cNvPicPr>
            <a:picLocks noChangeAspect="1"/>
          </p:cNvPicPr>
          <p:nvPr userDrawn="1"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7444" y="184516"/>
            <a:ext cx="1232458" cy="1231277"/>
          </a:xfrm>
          <a:prstGeom prst="rect">
            <a:avLst/>
          </a:prstGeom>
        </p:spPr>
      </p:pic>
      <p:pic>
        <p:nvPicPr>
          <p:cNvPr id="21" name="Picture 20" descr="doodles-65.png"/>
          <p:cNvPicPr>
            <a:picLocks noChangeAspect="1"/>
          </p:cNvPicPr>
          <p:nvPr userDrawn="1"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984" y="184517"/>
            <a:ext cx="1091314" cy="1090268"/>
          </a:xfrm>
          <a:prstGeom prst="rect">
            <a:avLst/>
          </a:prstGeom>
        </p:spPr>
      </p:pic>
      <p:pic>
        <p:nvPicPr>
          <p:cNvPr id="22" name="Picture 21" descr="doodles-66.png"/>
          <p:cNvPicPr>
            <a:picLocks noChangeAspect="1"/>
          </p:cNvPicPr>
          <p:nvPr userDrawn="1"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616" y="2132237"/>
            <a:ext cx="1091314" cy="1090268"/>
          </a:xfrm>
          <a:prstGeom prst="rect">
            <a:avLst/>
          </a:prstGeom>
        </p:spPr>
      </p:pic>
      <p:pic>
        <p:nvPicPr>
          <p:cNvPr id="23" name="Picture 22" descr="doodles-67.png"/>
          <p:cNvPicPr>
            <a:picLocks noChangeAspect="1"/>
          </p:cNvPicPr>
          <p:nvPr userDrawn="1"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903" y="1208572"/>
            <a:ext cx="1091314" cy="1090268"/>
          </a:xfrm>
          <a:prstGeom prst="rect">
            <a:avLst/>
          </a:prstGeom>
        </p:spPr>
      </p:pic>
      <p:pic>
        <p:nvPicPr>
          <p:cNvPr id="26" name="Picture 25" descr="doodles-71.png"/>
          <p:cNvPicPr>
            <a:picLocks noChangeAspect="1"/>
          </p:cNvPicPr>
          <p:nvPr userDrawn="1"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566" y="2417830"/>
            <a:ext cx="1091314" cy="1090268"/>
          </a:xfrm>
          <a:prstGeom prst="rect">
            <a:avLst/>
          </a:prstGeom>
        </p:spPr>
      </p:pic>
      <p:pic>
        <p:nvPicPr>
          <p:cNvPr id="27" name="Picture 26" descr="doodles-72.png"/>
          <p:cNvPicPr>
            <a:picLocks noChangeAspect="1"/>
          </p:cNvPicPr>
          <p:nvPr userDrawn="1"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902" y="2753778"/>
            <a:ext cx="1272080" cy="1270861"/>
          </a:xfrm>
          <a:prstGeom prst="rect">
            <a:avLst/>
          </a:prstGeom>
        </p:spPr>
      </p:pic>
      <p:pic>
        <p:nvPicPr>
          <p:cNvPr id="28" name="Picture 27" descr="doodles-73.png"/>
          <p:cNvPicPr>
            <a:picLocks noChangeAspect="1"/>
          </p:cNvPicPr>
          <p:nvPr userDrawn="1"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48" y="1607052"/>
            <a:ext cx="1091314" cy="1090268"/>
          </a:xfrm>
          <a:prstGeom prst="rect">
            <a:avLst/>
          </a:prstGeom>
        </p:spPr>
      </p:pic>
      <p:pic>
        <p:nvPicPr>
          <p:cNvPr id="29" name="Picture 28" descr="doodles-74.png"/>
          <p:cNvPicPr>
            <a:picLocks noChangeAspect="1"/>
          </p:cNvPicPr>
          <p:nvPr userDrawn="1"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860" y="3804645"/>
            <a:ext cx="1340140" cy="1338855"/>
          </a:xfrm>
          <a:prstGeom prst="rect">
            <a:avLst/>
          </a:prstGeom>
        </p:spPr>
      </p:pic>
      <p:pic>
        <p:nvPicPr>
          <p:cNvPr id="30" name="Picture 29" descr="doodles-94.png"/>
          <p:cNvPicPr>
            <a:picLocks noChangeAspect="1"/>
          </p:cNvPicPr>
          <p:nvPr userDrawn="1"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1" y="3455321"/>
            <a:ext cx="681094" cy="682243"/>
          </a:xfrm>
          <a:prstGeom prst="rect">
            <a:avLst/>
          </a:prstGeom>
        </p:spPr>
      </p:pic>
      <p:pic>
        <p:nvPicPr>
          <p:cNvPr id="31" name="Picture 30" descr="doodles-95.png"/>
          <p:cNvPicPr>
            <a:picLocks noChangeAspect="1"/>
          </p:cNvPicPr>
          <p:nvPr userDrawn="1"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46" y="2976755"/>
            <a:ext cx="491500" cy="491500"/>
          </a:xfrm>
          <a:prstGeom prst="rect">
            <a:avLst/>
          </a:prstGeom>
        </p:spPr>
      </p:pic>
      <p:pic>
        <p:nvPicPr>
          <p:cNvPr id="32" name="Picture 31" descr="doodles-96.png"/>
          <p:cNvPicPr>
            <a:picLocks noChangeAspect="1"/>
          </p:cNvPicPr>
          <p:nvPr userDrawn="1"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918" y="697158"/>
            <a:ext cx="719680" cy="718636"/>
          </a:xfrm>
          <a:prstGeom prst="rect">
            <a:avLst/>
          </a:prstGeom>
        </p:spPr>
      </p:pic>
      <p:pic>
        <p:nvPicPr>
          <p:cNvPr id="33" name="Picture 32" descr="doodles-97.png"/>
          <p:cNvPicPr>
            <a:picLocks noChangeAspect="1"/>
          </p:cNvPicPr>
          <p:nvPr userDrawn="1"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46" y="711337"/>
            <a:ext cx="743072" cy="743072"/>
          </a:xfrm>
          <a:prstGeom prst="rect">
            <a:avLst/>
          </a:prstGeom>
        </p:spPr>
      </p:pic>
      <p:pic>
        <p:nvPicPr>
          <p:cNvPr id="34" name="Picture 33" descr="doodles-100.png"/>
          <p:cNvPicPr>
            <a:picLocks noChangeAspect="1"/>
          </p:cNvPicPr>
          <p:nvPr userDrawn="1"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58" y="4227916"/>
            <a:ext cx="915584" cy="91558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27229">
            <a:off x="7394144" y="3193196"/>
            <a:ext cx="923087" cy="813800"/>
          </a:xfrm>
          <a:prstGeom prst="rect">
            <a:avLst/>
          </a:prstGeom>
        </p:spPr>
      </p:pic>
      <p:pic>
        <p:nvPicPr>
          <p:cNvPr id="38" name="Picture 37" descr="doodles-40.png"/>
          <p:cNvPicPr>
            <a:picLocks noChangeAspect="1"/>
          </p:cNvPicPr>
          <p:nvPr userDrawn="1"/>
        </p:nvPicPr>
        <p:blipFill>
          <a:blip r:embed="rId54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928" y="4320027"/>
            <a:ext cx="1147426" cy="590775"/>
          </a:xfrm>
          <a:prstGeom prst="rect">
            <a:avLst/>
          </a:prstGeom>
        </p:spPr>
      </p:pic>
      <p:pic>
        <p:nvPicPr>
          <p:cNvPr id="39" name="Picture 38" descr="doodles-41.png"/>
          <p:cNvPicPr>
            <a:picLocks noChangeAspect="1"/>
          </p:cNvPicPr>
          <p:nvPr userDrawn="1"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971" y="4024639"/>
            <a:ext cx="1203945" cy="590776"/>
          </a:xfrm>
          <a:prstGeom prst="rect">
            <a:avLst/>
          </a:prstGeom>
        </p:spPr>
      </p:pic>
      <p:pic>
        <p:nvPicPr>
          <p:cNvPr id="40" name="Picture 39" descr="doodles-42.png"/>
          <p:cNvPicPr>
            <a:picLocks noChangeAspect="1"/>
          </p:cNvPicPr>
          <p:nvPr userDrawn="1"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910" y="1638740"/>
            <a:ext cx="704878" cy="752865"/>
          </a:xfrm>
          <a:prstGeom prst="rect">
            <a:avLst/>
          </a:prstGeom>
        </p:spPr>
      </p:pic>
      <p:pic>
        <p:nvPicPr>
          <p:cNvPr id="41" name="Picture 40" descr="doodles-43.png"/>
          <p:cNvPicPr>
            <a:picLocks noChangeAspect="1"/>
          </p:cNvPicPr>
          <p:nvPr userDrawn="1"/>
        </p:nvPicPr>
        <p:blipFill>
          <a:blip r:embed="rId60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58" y="2459456"/>
            <a:ext cx="572647" cy="588643"/>
          </a:xfrm>
          <a:prstGeom prst="rect">
            <a:avLst/>
          </a:prstGeom>
        </p:spPr>
      </p:pic>
      <p:pic>
        <p:nvPicPr>
          <p:cNvPr id="42" name="Picture 41" descr="doodles-44.png"/>
          <p:cNvPicPr>
            <a:picLocks noChangeAspect="1"/>
          </p:cNvPicPr>
          <p:nvPr userDrawn="1"/>
        </p:nvPicPr>
        <p:blipFill>
          <a:blip r:embed="rId62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889" y="2184347"/>
            <a:ext cx="530027" cy="1138862"/>
          </a:xfrm>
          <a:prstGeom prst="rect">
            <a:avLst/>
          </a:prstGeom>
        </p:spPr>
      </p:pic>
      <p:pic>
        <p:nvPicPr>
          <p:cNvPr id="43" name="Picture 42" descr="doodles-45.png"/>
          <p:cNvPicPr>
            <a:picLocks noChangeAspect="1"/>
          </p:cNvPicPr>
          <p:nvPr userDrawn="1"/>
        </p:nvPicPr>
        <p:blipFill>
          <a:blip r:embed="rId64">
            <a:extLst>
              <a:ext uri="{BEBA8EAE-BF5A-486C-A8C5-ECC9F3942E4B}">
                <a14:imgProps xmlns:a14="http://schemas.microsoft.com/office/drawing/2010/main">
                  <a14:imgLayer r:embed="rId6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081" y="671193"/>
            <a:ext cx="966338" cy="8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7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84B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odles-68.pn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9" y="2864444"/>
            <a:ext cx="1091314" cy="1090268"/>
          </a:xfrm>
          <a:prstGeom prst="rect">
            <a:avLst/>
          </a:prstGeom>
        </p:spPr>
      </p:pic>
      <p:pic>
        <p:nvPicPr>
          <p:cNvPr id="4" name="Picture 3" descr="doodles-69.png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367" y="2759108"/>
            <a:ext cx="1090268" cy="1090268"/>
          </a:xfrm>
          <a:prstGeom prst="rect">
            <a:avLst/>
          </a:prstGeom>
        </p:spPr>
      </p:pic>
      <p:pic>
        <p:nvPicPr>
          <p:cNvPr id="6" name="Picture 5" descr="notebook.png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290" y="1202400"/>
            <a:ext cx="916177" cy="827696"/>
          </a:xfrm>
          <a:prstGeom prst="rect">
            <a:avLst/>
          </a:prstGeom>
        </p:spPr>
      </p:pic>
      <p:pic>
        <p:nvPicPr>
          <p:cNvPr id="7" name="Picture 6" descr="doodles-02.png"/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2304" y="2635085"/>
            <a:ext cx="1211260" cy="1319627"/>
          </a:xfrm>
          <a:prstGeom prst="rect">
            <a:avLst/>
          </a:prstGeom>
        </p:spPr>
      </p:pic>
      <p:pic>
        <p:nvPicPr>
          <p:cNvPr id="8" name="Picture 7" descr="doodles-03.png"/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2304" y="869498"/>
            <a:ext cx="1233515" cy="1493500"/>
          </a:xfrm>
          <a:prstGeom prst="rect">
            <a:avLst/>
          </a:prstGeom>
        </p:spPr>
      </p:pic>
      <p:pic>
        <p:nvPicPr>
          <p:cNvPr id="9" name="Picture 8" descr="doodles-05.png"/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76" y="1459963"/>
            <a:ext cx="1155342" cy="902294"/>
          </a:xfrm>
          <a:prstGeom prst="rect">
            <a:avLst/>
          </a:prstGeom>
        </p:spPr>
      </p:pic>
      <p:pic>
        <p:nvPicPr>
          <p:cNvPr id="10" name="Picture 9" descr="doodles-04.png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25" y="2695423"/>
            <a:ext cx="1155342" cy="1060099"/>
          </a:xfrm>
          <a:prstGeom prst="rect">
            <a:avLst/>
          </a:prstGeom>
        </p:spPr>
      </p:pic>
      <p:pic>
        <p:nvPicPr>
          <p:cNvPr id="11" name="Picture 10" descr="doodles-06.png"/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976" y="1030377"/>
            <a:ext cx="700690" cy="1171742"/>
          </a:xfrm>
          <a:prstGeom prst="rect">
            <a:avLst/>
          </a:prstGeom>
        </p:spPr>
      </p:pic>
      <p:pic>
        <p:nvPicPr>
          <p:cNvPr id="12" name="Picture 11" descr="doodles-07.png"/>
          <p:cNvPicPr>
            <a:picLocks noChangeAspect="1"/>
          </p:cNvPicPr>
          <p:nvPr userDrawn="1"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5971" y="1151378"/>
            <a:ext cx="1485174" cy="1210879"/>
          </a:xfrm>
          <a:prstGeom prst="rect">
            <a:avLst/>
          </a:prstGeom>
        </p:spPr>
      </p:pic>
      <p:pic>
        <p:nvPicPr>
          <p:cNvPr id="13" name="Picture 12" descr="doodles-08.png"/>
          <p:cNvPicPr>
            <a:picLocks noChangeAspect="1"/>
          </p:cNvPicPr>
          <p:nvPr userDrawn="1"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87145" y="1109702"/>
            <a:ext cx="1431272" cy="1171742"/>
          </a:xfrm>
          <a:prstGeom prst="rect">
            <a:avLst/>
          </a:prstGeom>
        </p:spPr>
      </p:pic>
      <p:pic>
        <p:nvPicPr>
          <p:cNvPr id="30" name="Picture 29" descr="doodles-46.png"/>
          <p:cNvPicPr>
            <a:picLocks noChangeAspect="1"/>
          </p:cNvPicPr>
          <p:nvPr userDrawn="1"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374" y="2443944"/>
            <a:ext cx="992330" cy="1311578"/>
          </a:xfrm>
          <a:prstGeom prst="rect">
            <a:avLst/>
          </a:prstGeom>
        </p:spPr>
      </p:pic>
      <p:pic>
        <p:nvPicPr>
          <p:cNvPr id="31" name="Picture 30" descr="doodles-39.png"/>
          <p:cNvPicPr>
            <a:picLocks noChangeAspect="1"/>
          </p:cNvPicPr>
          <p:nvPr userDrawn="1"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714" y="2893729"/>
            <a:ext cx="945505" cy="95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530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rgbClr val="84B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odles-45.pn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9324">
            <a:off x="1104352" y="1189053"/>
            <a:ext cx="1756258" cy="1756258"/>
          </a:xfrm>
          <a:prstGeom prst="rect">
            <a:avLst/>
          </a:prstGeom>
        </p:spPr>
      </p:pic>
      <p:pic>
        <p:nvPicPr>
          <p:cNvPr id="9" name="Picture 8" descr="doodles-46.png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009" y="298500"/>
            <a:ext cx="1770379" cy="1768683"/>
          </a:xfrm>
          <a:prstGeom prst="rect">
            <a:avLst/>
          </a:prstGeom>
        </p:spPr>
      </p:pic>
      <p:pic>
        <p:nvPicPr>
          <p:cNvPr id="10" name="Picture 9" descr="doodles-47.png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428" y="163393"/>
            <a:ext cx="1597132" cy="1595602"/>
          </a:xfrm>
          <a:prstGeom prst="rect">
            <a:avLst/>
          </a:prstGeom>
        </p:spPr>
      </p:pic>
      <p:pic>
        <p:nvPicPr>
          <p:cNvPr id="11" name="Picture 10" descr="doodles-48.png"/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839" y="1422422"/>
            <a:ext cx="1768682" cy="1768682"/>
          </a:xfrm>
          <a:prstGeom prst="rect">
            <a:avLst/>
          </a:prstGeom>
        </p:spPr>
      </p:pic>
      <p:pic>
        <p:nvPicPr>
          <p:cNvPr id="7" name="Picture 6" descr="doodles-09.png"/>
          <p:cNvPicPr>
            <a:picLocks noChangeAspect="1"/>
          </p:cNvPicPr>
          <p:nvPr userDrawn="1"/>
        </p:nvPicPr>
        <p:blipFill>
          <a:blip r:embed="rId10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288" y="3698122"/>
            <a:ext cx="1113217" cy="1015779"/>
          </a:xfrm>
          <a:prstGeom prst="rect">
            <a:avLst/>
          </a:prstGeom>
        </p:spPr>
      </p:pic>
      <p:pic>
        <p:nvPicPr>
          <p:cNvPr id="12" name="Picture 11" descr="doodles-10.png"/>
          <p:cNvPicPr>
            <a:picLocks noChangeAspect="1"/>
          </p:cNvPicPr>
          <p:nvPr userDrawn="1"/>
        </p:nvPicPr>
        <p:blipFill>
          <a:blip r:embed="rId12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505" y="3809099"/>
            <a:ext cx="1349499" cy="935393"/>
          </a:xfrm>
          <a:prstGeom prst="rect">
            <a:avLst/>
          </a:prstGeom>
        </p:spPr>
      </p:pic>
      <p:pic>
        <p:nvPicPr>
          <p:cNvPr id="13" name="Picture 12" descr="doodles-11.png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02" y="3273065"/>
            <a:ext cx="550237" cy="1366561"/>
          </a:xfrm>
          <a:prstGeom prst="rect">
            <a:avLst/>
          </a:prstGeom>
        </p:spPr>
      </p:pic>
      <p:pic>
        <p:nvPicPr>
          <p:cNvPr id="14" name="Picture 13" descr="doodles-12.png"/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622" y="3326212"/>
            <a:ext cx="706910" cy="1318721"/>
          </a:xfrm>
          <a:prstGeom prst="rect">
            <a:avLst/>
          </a:prstGeom>
        </p:spPr>
      </p:pic>
      <p:pic>
        <p:nvPicPr>
          <p:cNvPr id="15" name="Picture 14" descr="doodles-13.png"/>
          <p:cNvPicPr>
            <a:picLocks noChangeAspect="1"/>
          </p:cNvPicPr>
          <p:nvPr userDrawn="1"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973" y="3320905"/>
            <a:ext cx="539404" cy="1318721"/>
          </a:xfrm>
          <a:prstGeom prst="rect">
            <a:avLst/>
          </a:prstGeom>
        </p:spPr>
      </p:pic>
      <p:pic>
        <p:nvPicPr>
          <p:cNvPr id="16" name="Picture 15" descr="doodles-14.png"/>
          <p:cNvPicPr>
            <a:picLocks noChangeAspect="1"/>
          </p:cNvPicPr>
          <p:nvPr userDrawn="1"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5011" y="3312294"/>
            <a:ext cx="670455" cy="1298116"/>
          </a:xfrm>
          <a:prstGeom prst="rect">
            <a:avLst/>
          </a:prstGeom>
        </p:spPr>
      </p:pic>
      <p:pic>
        <p:nvPicPr>
          <p:cNvPr id="17" name="Picture 16" descr="doodles-15.png"/>
          <p:cNvPicPr>
            <a:picLocks noChangeAspect="1"/>
          </p:cNvPicPr>
          <p:nvPr userDrawn="1"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378" y="3273065"/>
            <a:ext cx="475595" cy="1337345"/>
          </a:xfrm>
          <a:prstGeom prst="rect">
            <a:avLst/>
          </a:prstGeom>
        </p:spPr>
      </p:pic>
      <p:pic>
        <p:nvPicPr>
          <p:cNvPr id="18" name="Picture 17" descr="doodles-16.png"/>
          <p:cNvPicPr>
            <a:picLocks noChangeAspect="1"/>
          </p:cNvPicPr>
          <p:nvPr userDrawn="1"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131" y="3273065"/>
            <a:ext cx="726880" cy="1337345"/>
          </a:xfrm>
          <a:prstGeom prst="rect">
            <a:avLst/>
          </a:prstGeom>
        </p:spPr>
      </p:pic>
      <p:pic>
        <p:nvPicPr>
          <p:cNvPr id="19" name="Picture 18" descr="doodles-17.png"/>
          <p:cNvPicPr>
            <a:picLocks noChangeAspect="1"/>
          </p:cNvPicPr>
          <p:nvPr userDrawn="1"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112" y="3320905"/>
            <a:ext cx="458582" cy="1289505"/>
          </a:xfrm>
          <a:prstGeom prst="rect">
            <a:avLst/>
          </a:prstGeom>
        </p:spPr>
      </p:pic>
      <p:pic>
        <p:nvPicPr>
          <p:cNvPr id="20" name="Picture 19" descr="doodles-18.png"/>
          <p:cNvPicPr>
            <a:picLocks noChangeAspect="1"/>
          </p:cNvPicPr>
          <p:nvPr userDrawn="1"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532" y="3273065"/>
            <a:ext cx="747513" cy="1375307"/>
          </a:xfrm>
          <a:prstGeom prst="rect">
            <a:avLst/>
          </a:prstGeom>
        </p:spPr>
      </p:pic>
      <p:pic>
        <p:nvPicPr>
          <p:cNvPr id="21" name="Picture 20" descr="doodles-46.png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897" y="1182842"/>
            <a:ext cx="1770379" cy="176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164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oodles-01.png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86" y="3444171"/>
            <a:ext cx="2007477" cy="2044593"/>
          </a:xfrm>
          <a:prstGeom prst="rect">
            <a:avLst/>
          </a:prstGeom>
        </p:spPr>
      </p:pic>
      <p:pic>
        <p:nvPicPr>
          <p:cNvPr id="8" name="Picture 7" descr="doodles-02.png"/>
          <p:cNvPicPr>
            <a:picLocks noChangeAspect="1"/>
          </p:cNvPicPr>
          <p:nvPr userDrawn="1"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442" y="4013070"/>
            <a:ext cx="1089698" cy="1109846"/>
          </a:xfrm>
          <a:prstGeom prst="rect">
            <a:avLst/>
          </a:prstGeom>
        </p:spPr>
      </p:pic>
      <p:pic>
        <p:nvPicPr>
          <p:cNvPr id="10" name="Picture 9" descr="doodles-04.png"/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85" y="1109904"/>
            <a:ext cx="1089698" cy="1109846"/>
          </a:xfrm>
          <a:prstGeom prst="rect">
            <a:avLst/>
          </a:prstGeom>
        </p:spPr>
      </p:pic>
      <p:pic>
        <p:nvPicPr>
          <p:cNvPr id="11" name="Picture 10" descr="doodles-05.png"/>
          <p:cNvPicPr>
            <a:picLocks noChangeAspect="1"/>
          </p:cNvPicPr>
          <p:nvPr userDrawn="1"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764" y="3838567"/>
            <a:ext cx="1089698" cy="1109846"/>
          </a:xfrm>
          <a:prstGeom prst="rect">
            <a:avLst/>
          </a:prstGeom>
        </p:spPr>
      </p:pic>
      <p:pic>
        <p:nvPicPr>
          <p:cNvPr id="12" name="Picture 11" descr="doodles-06.png"/>
          <p:cNvPicPr>
            <a:picLocks noChangeAspect="1"/>
          </p:cNvPicPr>
          <p:nvPr userDrawn="1"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442" y="2684875"/>
            <a:ext cx="1088653" cy="1109846"/>
          </a:xfrm>
          <a:prstGeom prst="rect">
            <a:avLst/>
          </a:prstGeom>
        </p:spPr>
      </p:pic>
      <p:pic>
        <p:nvPicPr>
          <p:cNvPr id="14" name="Picture 13" descr="doodles-12.png"/>
          <p:cNvPicPr>
            <a:picLocks noChangeAspect="1"/>
          </p:cNvPicPr>
          <p:nvPr userDrawn="1"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063" y="792901"/>
            <a:ext cx="907604" cy="670910"/>
          </a:xfrm>
          <a:prstGeom prst="rect">
            <a:avLst/>
          </a:prstGeom>
        </p:spPr>
      </p:pic>
      <p:pic>
        <p:nvPicPr>
          <p:cNvPr id="15" name="Picture 14" descr="doodles-15.png"/>
          <p:cNvPicPr>
            <a:picLocks noChangeAspect="1"/>
          </p:cNvPicPr>
          <p:nvPr userDrawn="1"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764" y="719776"/>
            <a:ext cx="1005561" cy="744035"/>
          </a:xfrm>
          <a:prstGeom prst="rect">
            <a:avLst/>
          </a:prstGeom>
        </p:spPr>
      </p:pic>
      <p:pic>
        <p:nvPicPr>
          <p:cNvPr id="16" name="Picture 15" descr="doodles-16.png"/>
          <p:cNvPicPr>
            <a:picLocks noChangeAspect="1"/>
          </p:cNvPicPr>
          <p:nvPr userDrawn="1"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414" y="2521049"/>
            <a:ext cx="1425683" cy="1054893"/>
          </a:xfrm>
          <a:prstGeom prst="rect">
            <a:avLst/>
          </a:prstGeom>
        </p:spPr>
      </p:pic>
      <p:pic>
        <p:nvPicPr>
          <p:cNvPr id="17" name="Picture 16" descr="doodles-18.png"/>
          <p:cNvPicPr>
            <a:picLocks noChangeAspect="1"/>
          </p:cNvPicPr>
          <p:nvPr userDrawn="1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063" y="1664827"/>
            <a:ext cx="1091201" cy="738640"/>
          </a:xfrm>
          <a:prstGeom prst="rect">
            <a:avLst/>
          </a:prstGeom>
        </p:spPr>
      </p:pic>
      <p:pic>
        <p:nvPicPr>
          <p:cNvPr id="18" name="Picture 17" descr="doodles-20.png"/>
          <p:cNvPicPr>
            <a:picLocks noChangeAspect="1"/>
          </p:cNvPicPr>
          <p:nvPr userDrawn="1"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202" y="1716565"/>
            <a:ext cx="927123" cy="686902"/>
          </a:xfrm>
          <a:prstGeom prst="rect">
            <a:avLst/>
          </a:prstGeom>
        </p:spPr>
      </p:pic>
      <p:pic>
        <p:nvPicPr>
          <p:cNvPr id="20" name="Picture 19" descr="doodles-27.png"/>
          <p:cNvPicPr>
            <a:picLocks noChangeAspect="1"/>
          </p:cNvPicPr>
          <p:nvPr userDrawn="1"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605" y="710313"/>
            <a:ext cx="2340407" cy="889390"/>
          </a:xfrm>
          <a:prstGeom prst="rect">
            <a:avLst/>
          </a:prstGeom>
        </p:spPr>
      </p:pic>
      <p:pic>
        <p:nvPicPr>
          <p:cNvPr id="22" name="Picture 21" descr="doodles-28.png"/>
          <p:cNvPicPr>
            <a:picLocks noChangeAspect="1"/>
          </p:cNvPicPr>
          <p:nvPr userDrawn="1"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670" y="1958772"/>
            <a:ext cx="2285486" cy="889390"/>
          </a:xfrm>
          <a:prstGeom prst="rect">
            <a:avLst/>
          </a:prstGeom>
        </p:spPr>
      </p:pic>
      <p:pic>
        <p:nvPicPr>
          <p:cNvPr id="25" name="Picture 24" descr="doodles-24.png"/>
          <p:cNvPicPr>
            <a:picLocks noChangeAspect="1"/>
          </p:cNvPicPr>
          <p:nvPr userDrawn="1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350" y="1198051"/>
            <a:ext cx="1185790" cy="1205416"/>
          </a:xfrm>
          <a:prstGeom prst="rect">
            <a:avLst/>
          </a:prstGeom>
        </p:spPr>
      </p:pic>
      <p:pic>
        <p:nvPicPr>
          <p:cNvPr id="26" name="Picture 25" descr="doodles-21.png"/>
          <p:cNvPicPr>
            <a:picLocks noChangeAspect="1"/>
          </p:cNvPicPr>
          <p:nvPr userDrawn="1"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522" y="4013070"/>
            <a:ext cx="2657539" cy="621243"/>
          </a:xfrm>
          <a:prstGeom prst="rect">
            <a:avLst/>
          </a:prstGeom>
        </p:spPr>
      </p:pic>
      <p:pic>
        <p:nvPicPr>
          <p:cNvPr id="27" name="Picture 26" descr="doodles-23.png"/>
          <p:cNvPicPr>
            <a:picLocks noChangeAspect="1"/>
          </p:cNvPicPr>
          <p:nvPr userDrawn="1"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10" y="2801841"/>
            <a:ext cx="1934653" cy="642330"/>
          </a:xfrm>
          <a:prstGeom prst="rect">
            <a:avLst/>
          </a:prstGeom>
        </p:spPr>
      </p:pic>
      <p:pic>
        <p:nvPicPr>
          <p:cNvPr id="28" name="Picture 27" descr="doodles-19.png"/>
          <p:cNvPicPr>
            <a:picLocks noChangeAspect="1"/>
          </p:cNvPicPr>
          <p:nvPr userDrawn="1"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097" y="2521049"/>
            <a:ext cx="1524454" cy="1222083"/>
          </a:xfrm>
          <a:prstGeom prst="rect">
            <a:avLst/>
          </a:prstGeom>
        </p:spPr>
      </p:pic>
      <p:pic>
        <p:nvPicPr>
          <p:cNvPr id="29" name="Picture 28" descr="doodles-22.png"/>
          <p:cNvPicPr>
            <a:picLocks noChangeAspect="1"/>
          </p:cNvPicPr>
          <p:nvPr userDrawn="1"/>
        </p:nvPicPr>
        <p:blipFill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955" y="3838567"/>
            <a:ext cx="1208309" cy="109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192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odles-29.png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2129871"/>
            <a:ext cx="5042840" cy="202123"/>
          </a:xfrm>
          <a:prstGeom prst="rect">
            <a:avLst/>
          </a:prstGeom>
        </p:spPr>
      </p:pic>
      <p:pic>
        <p:nvPicPr>
          <p:cNvPr id="4" name="Picture 3" descr="doodles-30.png"/>
          <p:cNvPicPr>
            <a:picLocks noChangeAspect="1"/>
          </p:cNvPicPr>
          <p:nvPr userDrawn="1"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3065356"/>
            <a:ext cx="5042840" cy="162091"/>
          </a:xfrm>
          <a:prstGeom prst="rect">
            <a:avLst/>
          </a:prstGeom>
        </p:spPr>
      </p:pic>
      <p:pic>
        <p:nvPicPr>
          <p:cNvPr id="5" name="Picture 4" descr="doodles-31.png"/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3259331"/>
            <a:ext cx="5042840" cy="391883"/>
          </a:xfrm>
          <a:prstGeom prst="rect">
            <a:avLst/>
          </a:prstGeom>
        </p:spPr>
      </p:pic>
      <p:pic>
        <p:nvPicPr>
          <p:cNvPr id="6" name="Picture 5" descr="doodles-32.png"/>
          <p:cNvPicPr>
            <a:picLocks noChangeAspect="1"/>
          </p:cNvPicPr>
          <p:nvPr userDrawn="1"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4411186"/>
            <a:ext cx="5042840" cy="97374"/>
          </a:xfrm>
          <a:prstGeom prst="rect">
            <a:avLst/>
          </a:prstGeom>
        </p:spPr>
      </p:pic>
      <p:pic>
        <p:nvPicPr>
          <p:cNvPr id="7" name="Picture 6" descr="doodles-33.png"/>
          <p:cNvPicPr>
            <a:picLocks noChangeAspect="1"/>
          </p:cNvPicPr>
          <p:nvPr userDrawn="1"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4801048"/>
            <a:ext cx="5042840" cy="236967"/>
          </a:xfrm>
          <a:prstGeom prst="rect">
            <a:avLst/>
          </a:prstGeom>
        </p:spPr>
      </p:pic>
      <p:pic>
        <p:nvPicPr>
          <p:cNvPr id="8" name="Picture 7" descr="doodles-34.png"/>
          <p:cNvPicPr>
            <a:picLocks noChangeAspect="1"/>
          </p:cNvPicPr>
          <p:nvPr userDrawn="1"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1716173"/>
            <a:ext cx="5042840" cy="240572"/>
          </a:xfrm>
          <a:prstGeom prst="rect">
            <a:avLst/>
          </a:prstGeom>
        </p:spPr>
      </p:pic>
      <p:pic>
        <p:nvPicPr>
          <p:cNvPr id="9" name="Picture 8" descr="doodles-35.png"/>
          <p:cNvPicPr>
            <a:picLocks noChangeAspect="1"/>
          </p:cNvPicPr>
          <p:nvPr userDrawn="1"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1137166"/>
            <a:ext cx="5042840" cy="356765"/>
          </a:xfrm>
          <a:prstGeom prst="rect">
            <a:avLst/>
          </a:prstGeom>
        </p:spPr>
      </p:pic>
      <p:pic>
        <p:nvPicPr>
          <p:cNvPr id="10" name="Picture 9" descr="doodles-36.png"/>
          <p:cNvPicPr>
            <a:picLocks noChangeAspect="1"/>
          </p:cNvPicPr>
          <p:nvPr userDrawn="1"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827324"/>
            <a:ext cx="5042840" cy="235856"/>
          </a:xfrm>
          <a:prstGeom prst="rect">
            <a:avLst/>
          </a:prstGeom>
        </p:spPr>
      </p:pic>
      <p:pic>
        <p:nvPicPr>
          <p:cNvPr id="11" name="Picture 10" descr="doodles-37.png"/>
          <p:cNvPicPr>
            <a:picLocks noChangeAspect="1"/>
          </p:cNvPicPr>
          <p:nvPr userDrawn="1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4117837"/>
            <a:ext cx="5042840" cy="143561"/>
          </a:xfrm>
          <a:prstGeom prst="rect">
            <a:avLst/>
          </a:prstGeom>
        </p:spPr>
      </p:pic>
      <p:pic>
        <p:nvPicPr>
          <p:cNvPr id="12" name="Picture 11" descr="doodles-38.png"/>
          <p:cNvPicPr>
            <a:picLocks noChangeAspect="1"/>
          </p:cNvPicPr>
          <p:nvPr userDrawn="1"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4" y="4480702"/>
            <a:ext cx="4370150" cy="302267"/>
          </a:xfrm>
          <a:prstGeom prst="rect">
            <a:avLst/>
          </a:prstGeom>
        </p:spPr>
      </p:pic>
      <p:pic>
        <p:nvPicPr>
          <p:cNvPr id="13" name="Picture 12" descr="doodles-39.png"/>
          <p:cNvPicPr>
            <a:picLocks noChangeAspect="1"/>
          </p:cNvPicPr>
          <p:nvPr userDrawn="1"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62" y="2496488"/>
            <a:ext cx="5148252" cy="333758"/>
          </a:xfrm>
          <a:prstGeom prst="rect">
            <a:avLst/>
          </a:prstGeom>
        </p:spPr>
      </p:pic>
      <p:pic>
        <p:nvPicPr>
          <p:cNvPr id="14" name="Picture 13" descr="doodles-40.png"/>
          <p:cNvPicPr>
            <a:picLocks noChangeAspect="1"/>
          </p:cNvPicPr>
          <p:nvPr userDrawn="1"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78043"/>
            <a:ext cx="5288810" cy="365808"/>
          </a:xfrm>
          <a:prstGeom prst="rect">
            <a:avLst/>
          </a:prstGeom>
        </p:spPr>
      </p:pic>
      <p:pic>
        <p:nvPicPr>
          <p:cNvPr id="15" name="Picture 14" descr="doodles-81.png"/>
          <p:cNvPicPr>
            <a:picLocks noChangeAspect="1"/>
          </p:cNvPicPr>
          <p:nvPr userDrawn="1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780" y="2038404"/>
            <a:ext cx="2701110" cy="199579"/>
          </a:xfrm>
          <a:prstGeom prst="rect">
            <a:avLst/>
          </a:prstGeom>
        </p:spPr>
      </p:pic>
      <p:pic>
        <p:nvPicPr>
          <p:cNvPr id="16" name="Picture 15" descr="doodles-82.png"/>
          <p:cNvPicPr>
            <a:picLocks noChangeAspect="1"/>
          </p:cNvPicPr>
          <p:nvPr userDrawn="1"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780" y="1482217"/>
            <a:ext cx="2701110" cy="214475"/>
          </a:xfrm>
          <a:prstGeom prst="rect">
            <a:avLst/>
          </a:prstGeom>
        </p:spPr>
      </p:pic>
      <p:pic>
        <p:nvPicPr>
          <p:cNvPr id="17" name="Picture 16" descr="doodles-83.png"/>
          <p:cNvPicPr>
            <a:picLocks noChangeAspect="1"/>
          </p:cNvPicPr>
          <p:nvPr userDrawn="1"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561" y="878662"/>
            <a:ext cx="2888512" cy="253200"/>
          </a:xfrm>
          <a:prstGeom prst="rect">
            <a:avLst/>
          </a:prstGeom>
        </p:spPr>
      </p:pic>
      <p:pic>
        <p:nvPicPr>
          <p:cNvPr id="18" name="Picture 17" descr="doodles-43.png"/>
          <p:cNvPicPr>
            <a:picLocks noChangeAspect="1"/>
          </p:cNvPicPr>
          <p:nvPr userDrawn="1"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780" y="3227447"/>
            <a:ext cx="2792293" cy="218989"/>
          </a:xfrm>
          <a:prstGeom prst="rect">
            <a:avLst/>
          </a:prstGeom>
        </p:spPr>
      </p:pic>
      <p:pic>
        <p:nvPicPr>
          <p:cNvPr id="19" name="Picture 18" descr="doodles-44.png"/>
          <p:cNvPicPr>
            <a:picLocks noChangeAspect="1"/>
          </p:cNvPicPr>
          <p:nvPr userDrawn="1"/>
        </p:nvPicPr>
        <p:blipFill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127" y="2331994"/>
            <a:ext cx="2697763" cy="66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29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oodles-41.png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683" y="4586702"/>
            <a:ext cx="4769050" cy="456610"/>
          </a:xfrm>
          <a:prstGeom prst="rect">
            <a:avLst/>
          </a:prstGeom>
        </p:spPr>
      </p:pic>
      <p:pic>
        <p:nvPicPr>
          <p:cNvPr id="6" name="Picture 5" descr="doodles-75.png"/>
          <p:cNvPicPr>
            <a:picLocks noChangeAspect="1"/>
          </p:cNvPicPr>
          <p:nvPr userDrawn="1"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587" y="1968922"/>
            <a:ext cx="4629146" cy="878502"/>
          </a:xfrm>
          <a:prstGeom prst="rect">
            <a:avLst/>
          </a:prstGeom>
        </p:spPr>
      </p:pic>
      <p:pic>
        <p:nvPicPr>
          <p:cNvPr id="7" name="Picture 6" descr="doodles-76.png"/>
          <p:cNvPicPr>
            <a:picLocks noChangeAspect="1"/>
          </p:cNvPicPr>
          <p:nvPr userDrawn="1"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69"/>
          <a:stretch/>
        </p:blipFill>
        <p:spPr>
          <a:xfrm>
            <a:off x="4860802" y="3979627"/>
            <a:ext cx="4019531" cy="580108"/>
          </a:xfrm>
          <a:prstGeom prst="rect">
            <a:avLst/>
          </a:prstGeom>
        </p:spPr>
      </p:pic>
      <p:pic>
        <p:nvPicPr>
          <p:cNvPr id="8" name="Picture 7" descr="doodles-78.png"/>
          <p:cNvPicPr>
            <a:picLocks noChangeAspect="1"/>
          </p:cNvPicPr>
          <p:nvPr userDrawn="1"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187" y="3382090"/>
            <a:ext cx="4629146" cy="878502"/>
          </a:xfrm>
          <a:prstGeom prst="rect">
            <a:avLst/>
          </a:prstGeom>
        </p:spPr>
      </p:pic>
      <p:pic>
        <p:nvPicPr>
          <p:cNvPr id="9" name="Picture 8" descr="doodles-79.png"/>
          <p:cNvPicPr>
            <a:picLocks noChangeAspect="1"/>
          </p:cNvPicPr>
          <p:nvPr userDrawn="1"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588" y="1295086"/>
            <a:ext cx="4545746" cy="671190"/>
          </a:xfrm>
          <a:prstGeom prst="rect">
            <a:avLst/>
          </a:prstGeom>
        </p:spPr>
      </p:pic>
      <p:pic>
        <p:nvPicPr>
          <p:cNvPr id="10" name="Picture 9" descr="doodles-80.png"/>
          <p:cNvPicPr>
            <a:picLocks noChangeAspect="1"/>
          </p:cNvPicPr>
          <p:nvPr userDrawn="1"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38925" y="2847424"/>
            <a:ext cx="3741408" cy="715622"/>
          </a:xfrm>
          <a:prstGeom prst="rect">
            <a:avLst/>
          </a:prstGeom>
        </p:spPr>
      </p:pic>
      <p:pic>
        <p:nvPicPr>
          <p:cNvPr id="12" name="Picture 11" descr="doodles-85.png"/>
          <p:cNvPicPr>
            <a:picLocks noChangeAspect="1"/>
          </p:cNvPicPr>
          <p:nvPr userDrawn="1"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585328">
            <a:off x="968840" y="3053989"/>
            <a:ext cx="3218800" cy="1206664"/>
          </a:xfrm>
          <a:prstGeom prst="rect">
            <a:avLst/>
          </a:prstGeom>
        </p:spPr>
      </p:pic>
      <p:pic>
        <p:nvPicPr>
          <p:cNvPr id="13" name="Picture 12" descr="doodles-89.png"/>
          <p:cNvPicPr>
            <a:picLocks noChangeAspect="1"/>
          </p:cNvPicPr>
          <p:nvPr userDrawn="1"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3" y="837980"/>
            <a:ext cx="3195436" cy="1484397"/>
          </a:xfrm>
          <a:prstGeom prst="rect">
            <a:avLst/>
          </a:prstGeom>
        </p:spPr>
      </p:pic>
      <p:pic>
        <p:nvPicPr>
          <p:cNvPr id="14" name="Picture 13" descr="doodles-90.png"/>
          <p:cNvPicPr>
            <a:picLocks noChangeAspect="1"/>
          </p:cNvPicPr>
          <p:nvPr userDrawn="1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79031" y="2656388"/>
            <a:ext cx="1750608" cy="1168680"/>
          </a:xfrm>
          <a:prstGeom prst="rect">
            <a:avLst/>
          </a:prstGeom>
        </p:spPr>
      </p:pic>
      <p:pic>
        <p:nvPicPr>
          <p:cNvPr id="15" name="Picture 14" descr="doodles-93.png"/>
          <p:cNvPicPr>
            <a:picLocks noChangeAspect="1"/>
          </p:cNvPicPr>
          <p:nvPr userDrawn="1"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16032"/>
            <a:ext cx="2578240" cy="1153990"/>
          </a:xfrm>
          <a:prstGeom prst="rect">
            <a:avLst/>
          </a:prstGeom>
        </p:spPr>
      </p:pic>
      <p:pic>
        <p:nvPicPr>
          <p:cNvPr id="16" name="Picture 15" descr="doodles-92.png"/>
          <p:cNvPicPr>
            <a:picLocks noChangeAspect="1"/>
          </p:cNvPicPr>
          <p:nvPr userDrawn="1"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07" y="3067699"/>
            <a:ext cx="1662692" cy="1083552"/>
          </a:xfrm>
          <a:prstGeom prst="rect">
            <a:avLst/>
          </a:prstGeom>
        </p:spPr>
      </p:pic>
      <p:pic>
        <p:nvPicPr>
          <p:cNvPr id="17" name="Picture 16" descr="doodles-85.png"/>
          <p:cNvPicPr>
            <a:picLocks noChangeAspect="1"/>
          </p:cNvPicPr>
          <p:nvPr userDrawn="1"/>
        </p:nvPicPr>
        <p:blipFill rotWithShape="1"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431245">
            <a:off x="361137" y="2126138"/>
            <a:ext cx="985518" cy="120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311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odles-22.png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061" y="3087053"/>
            <a:ext cx="1249755" cy="1248557"/>
          </a:xfrm>
          <a:prstGeom prst="rect">
            <a:avLst/>
          </a:prstGeom>
        </p:spPr>
      </p:pic>
      <p:pic>
        <p:nvPicPr>
          <p:cNvPr id="9" name="Picture 8" descr="doodles-23.png"/>
          <p:cNvPicPr>
            <a:picLocks noChangeAspect="1"/>
          </p:cNvPicPr>
          <p:nvPr userDrawn="1"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061" y="854340"/>
            <a:ext cx="1249755" cy="1248557"/>
          </a:xfrm>
          <a:prstGeom prst="rect">
            <a:avLst/>
          </a:prstGeom>
        </p:spPr>
      </p:pic>
      <p:pic>
        <p:nvPicPr>
          <p:cNvPr id="10" name="Picture 9" descr="doodles-24.png"/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654" y="1992730"/>
            <a:ext cx="1248557" cy="1248557"/>
          </a:xfrm>
          <a:prstGeom prst="rect">
            <a:avLst/>
          </a:prstGeom>
        </p:spPr>
      </p:pic>
      <p:pic>
        <p:nvPicPr>
          <p:cNvPr id="11" name="Picture 10" descr="doodles-25.png"/>
          <p:cNvPicPr>
            <a:picLocks noChangeAspect="1"/>
          </p:cNvPicPr>
          <p:nvPr userDrawn="1"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73" y="1992730"/>
            <a:ext cx="1249755" cy="1248557"/>
          </a:xfrm>
          <a:prstGeom prst="rect">
            <a:avLst/>
          </a:prstGeom>
        </p:spPr>
      </p:pic>
      <p:pic>
        <p:nvPicPr>
          <p:cNvPr id="12" name="Picture 11" descr="doodles-26.png"/>
          <p:cNvPicPr>
            <a:picLocks noChangeAspect="1"/>
          </p:cNvPicPr>
          <p:nvPr userDrawn="1"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454" y="2829997"/>
            <a:ext cx="1249755" cy="1248557"/>
          </a:xfrm>
          <a:prstGeom prst="rect">
            <a:avLst/>
          </a:prstGeom>
        </p:spPr>
      </p:pic>
      <p:pic>
        <p:nvPicPr>
          <p:cNvPr id="13" name="Picture 12" descr="doodles-27.png"/>
          <p:cNvPicPr>
            <a:picLocks noChangeAspect="1"/>
          </p:cNvPicPr>
          <p:nvPr userDrawn="1"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4396" y="3035642"/>
            <a:ext cx="1248557" cy="1248557"/>
          </a:xfrm>
          <a:prstGeom prst="rect">
            <a:avLst/>
          </a:prstGeom>
        </p:spPr>
      </p:pic>
      <p:pic>
        <p:nvPicPr>
          <p:cNvPr id="14" name="Picture 13" descr="doodles-29.png"/>
          <p:cNvPicPr>
            <a:picLocks noChangeAspect="1"/>
          </p:cNvPicPr>
          <p:nvPr userDrawn="1"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548" y="1131445"/>
            <a:ext cx="1249755" cy="1248557"/>
          </a:xfrm>
          <a:prstGeom prst="rect">
            <a:avLst/>
          </a:prstGeom>
        </p:spPr>
      </p:pic>
      <p:pic>
        <p:nvPicPr>
          <p:cNvPr id="16" name="Picture 15" descr="doodles-29.png"/>
          <p:cNvPicPr>
            <a:picLocks noChangeAspect="1"/>
          </p:cNvPicPr>
          <p:nvPr userDrawn="1"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90688" y="1162807"/>
            <a:ext cx="1469517" cy="1248557"/>
          </a:xfrm>
          <a:prstGeom prst="rect">
            <a:avLst/>
          </a:prstGeom>
        </p:spPr>
      </p:pic>
      <p:pic>
        <p:nvPicPr>
          <p:cNvPr id="19" name="Picture 18" descr="doodles-31.png"/>
          <p:cNvPicPr>
            <a:picLocks noChangeAspect="1"/>
          </p:cNvPicPr>
          <p:nvPr userDrawn="1"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7467" y="3131522"/>
            <a:ext cx="1160375" cy="1160374"/>
          </a:xfrm>
          <a:prstGeom prst="rect">
            <a:avLst/>
          </a:prstGeom>
        </p:spPr>
      </p:pic>
      <p:pic>
        <p:nvPicPr>
          <p:cNvPr id="20" name="Picture 19" descr="doodles-31.png"/>
          <p:cNvPicPr>
            <a:picLocks noChangeAspect="1"/>
          </p:cNvPicPr>
          <p:nvPr userDrawn="1"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981943" y="854340"/>
            <a:ext cx="1160375" cy="1160374"/>
          </a:xfrm>
          <a:prstGeom prst="rect">
            <a:avLst/>
          </a:prstGeom>
        </p:spPr>
      </p:pic>
      <p:pic>
        <p:nvPicPr>
          <p:cNvPr id="21" name="Picture 20" descr="doodles-31.png"/>
          <p:cNvPicPr>
            <a:picLocks noChangeAspect="1"/>
          </p:cNvPicPr>
          <p:nvPr userDrawn="1"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137239" y="1915622"/>
            <a:ext cx="1160374" cy="1160375"/>
          </a:xfrm>
          <a:prstGeom prst="rect">
            <a:avLst/>
          </a:prstGeom>
        </p:spPr>
      </p:pic>
      <p:pic>
        <p:nvPicPr>
          <p:cNvPr id="22" name="Picture 21" descr="doodles-31.png"/>
          <p:cNvPicPr>
            <a:picLocks noChangeAspect="1"/>
          </p:cNvPicPr>
          <p:nvPr userDrawn="1"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4860056" y="1971147"/>
            <a:ext cx="1160374" cy="1160375"/>
          </a:xfrm>
          <a:prstGeom prst="rect">
            <a:avLst/>
          </a:prstGeom>
        </p:spPr>
      </p:pic>
      <p:pic>
        <p:nvPicPr>
          <p:cNvPr id="18" name="Picture 17" descr="doodles-30.png"/>
          <p:cNvPicPr>
            <a:picLocks noChangeAspect="1"/>
          </p:cNvPicPr>
          <p:nvPr userDrawn="1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9646" y="2844815"/>
            <a:ext cx="1232493" cy="1232493"/>
          </a:xfrm>
          <a:prstGeom prst="rect">
            <a:avLst/>
          </a:prstGeom>
        </p:spPr>
      </p:pic>
      <p:pic>
        <p:nvPicPr>
          <p:cNvPr id="25" name="Picture 24" descr="doodles-30.png"/>
          <p:cNvPicPr>
            <a:picLocks noChangeAspect="1"/>
          </p:cNvPicPr>
          <p:nvPr userDrawn="1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77965" y="1094688"/>
            <a:ext cx="1232493" cy="1232493"/>
          </a:xfrm>
          <a:prstGeom prst="rect">
            <a:avLst/>
          </a:prstGeom>
        </p:spPr>
      </p:pic>
      <p:pic>
        <p:nvPicPr>
          <p:cNvPr id="28" name="Picture 27" descr="doodles-30.png"/>
          <p:cNvPicPr>
            <a:picLocks noChangeAspect="1"/>
          </p:cNvPicPr>
          <p:nvPr userDrawn="1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856396" y="1079677"/>
            <a:ext cx="1232493" cy="1232493"/>
          </a:xfrm>
          <a:prstGeom prst="rect">
            <a:avLst/>
          </a:prstGeom>
        </p:spPr>
      </p:pic>
      <p:pic>
        <p:nvPicPr>
          <p:cNvPr id="29" name="Picture 28" descr="doodles-30.png"/>
          <p:cNvPicPr>
            <a:picLocks noChangeAspect="1"/>
          </p:cNvPicPr>
          <p:nvPr userDrawn="1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06268" y="2781357"/>
            <a:ext cx="1232493" cy="123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601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odles-50.png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114" y="2421136"/>
            <a:ext cx="1388452" cy="1388452"/>
          </a:xfrm>
          <a:prstGeom prst="rect">
            <a:avLst/>
          </a:prstGeom>
        </p:spPr>
      </p:pic>
      <p:pic>
        <p:nvPicPr>
          <p:cNvPr id="9" name="Picture 8" descr="doodles-51.png"/>
          <p:cNvPicPr>
            <a:picLocks noChangeAspect="1"/>
          </p:cNvPicPr>
          <p:nvPr userDrawn="1"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020" y="3820534"/>
            <a:ext cx="1091314" cy="1090268"/>
          </a:xfrm>
          <a:prstGeom prst="rect">
            <a:avLst/>
          </a:prstGeom>
        </p:spPr>
      </p:pic>
      <p:pic>
        <p:nvPicPr>
          <p:cNvPr id="10" name="Picture 9" descr="doodles-52.png"/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581" y="440321"/>
            <a:ext cx="1090268" cy="1090268"/>
          </a:xfrm>
          <a:prstGeom prst="rect">
            <a:avLst/>
          </a:prstGeom>
        </p:spPr>
      </p:pic>
      <p:pic>
        <p:nvPicPr>
          <p:cNvPr id="11" name="Picture 10" descr="doodles-53.png"/>
          <p:cNvPicPr>
            <a:picLocks noChangeAspect="1"/>
          </p:cNvPicPr>
          <p:nvPr userDrawn="1"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732" y="1274785"/>
            <a:ext cx="1090268" cy="1090268"/>
          </a:xfrm>
          <a:prstGeom prst="rect">
            <a:avLst/>
          </a:prstGeom>
        </p:spPr>
      </p:pic>
      <p:pic>
        <p:nvPicPr>
          <p:cNvPr id="12" name="Picture 11" descr="doodles-54.png"/>
          <p:cNvPicPr>
            <a:picLocks noChangeAspect="1"/>
          </p:cNvPicPr>
          <p:nvPr userDrawn="1"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930" y="184517"/>
            <a:ext cx="1089222" cy="1090268"/>
          </a:xfrm>
          <a:prstGeom prst="rect">
            <a:avLst/>
          </a:prstGeom>
        </p:spPr>
      </p:pic>
      <p:pic>
        <p:nvPicPr>
          <p:cNvPr id="13" name="Picture 12" descr="doodles-55.png"/>
          <p:cNvPicPr>
            <a:picLocks noChangeAspect="1"/>
          </p:cNvPicPr>
          <p:nvPr userDrawn="1"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009" y="2365053"/>
            <a:ext cx="1090268" cy="1090268"/>
          </a:xfrm>
          <a:prstGeom prst="rect">
            <a:avLst/>
          </a:prstGeom>
        </p:spPr>
      </p:pic>
      <p:pic>
        <p:nvPicPr>
          <p:cNvPr id="14" name="Picture 13" descr="doodles-57.png"/>
          <p:cNvPicPr>
            <a:picLocks noChangeAspect="1"/>
          </p:cNvPicPr>
          <p:nvPr userDrawn="1"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274" y="3694085"/>
            <a:ext cx="1091314" cy="1090268"/>
          </a:xfrm>
          <a:prstGeom prst="rect">
            <a:avLst/>
          </a:prstGeom>
        </p:spPr>
      </p:pic>
      <p:pic>
        <p:nvPicPr>
          <p:cNvPr id="15" name="Picture 14" descr="doodles-58.png"/>
          <p:cNvPicPr>
            <a:picLocks noChangeAspect="1"/>
          </p:cNvPicPr>
          <p:nvPr userDrawn="1"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080" y="4024639"/>
            <a:ext cx="1091314" cy="1090268"/>
          </a:xfrm>
          <a:prstGeom prst="rect">
            <a:avLst/>
          </a:prstGeom>
        </p:spPr>
      </p:pic>
      <p:pic>
        <p:nvPicPr>
          <p:cNvPr id="16" name="Picture 15" descr="doodles-59.png"/>
          <p:cNvPicPr>
            <a:picLocks noChangeAspect="1"/>
          </p:cNvPicPr>
          <p:nvPr userDrawn="1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394" y="1449472"/>
            <a:ext cx="826495" cy="825703"/>
          </a:xfrm>
          <a:prstGeom prst="rect">
            <a:avLst/>
          </a:prstGeom>
        </p:spPr>
      </p:pic>
      <p:pic>
        <p:nvPicPr>
          <p:cNvPr id="17" name="Picture 16" descr="doodles-60.png"/>
          <p:cNvPicPr>
            <a:picLocks noChangeAspect="1"/>
          </p:cNvPicPr>
          <p:nvPr userDrawn="1"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587" y="2391605"/>
            <a:ext cx="1666079" cy="1664482"/>
          </a:xfrm>
          <a:prstGeom prst="rect">
            <a:avLst/>
          </a:prstGeom>
        </p:spPr>
      </p:pic>
      <p:pic>
        <p:nvPicPr>
          <p:cNvPr id="18" name="Picture 17" descr="doodles-61.png"/>
          <p:cNvPicPr>
            <a:picLocks noChangeAspect="1"/>
          </p:cNvPicPr>
          <p:nvPr userDrawn="1"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080" y="1274785"/>
            <a:ext cx="1091314" cy="1090268"/>
          </a:xfrm>
          <a:prstGeom prst="rect">
            <a:avLst/>
          </a:prstGeom>
        </p:spPr>
      </p:pic>
      <p:pic>
        <p:nvPicPr>
          <p:cNvPr id="19" name="Picture 18" descr="doodles-62.png"/>
          <p:cNvPicPr>
            <a:picLocks noChangeAspect="1"/>
          </p:cNvPicPr>
          <p:nvPr userDrawn="1"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040" y="2962964"/>
            <a:ext cx="1091314" cy="1090268"/>
          </a:xfrm>
          <a:prstGeom prst="rect">
            <a:avLst/>
          </a:prstGeom>
        </p:spPr>
      </p:pic>
      <p:pic>
        <p:nvPicPr>
          <p:cNvPr id="20" name="Picture 19" descr="doodles-64.png"/>
          <p:cNvPicPr>
            <a:picLocks noChangeAspect="1"/>
          </p:cNvPicPr>
          <p:nvPr userDrawn="1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7444" y="184516"/>
            <a:ext cx="1232458" cy="1231277"/>
          </a:xfrm>
          <a:prstGeom prst="rect">
            <a:avLst/>
          </a:prstGeom>
        </p:spPr>
      </p:pic>
      <p:pic>
        <p:nvPicPr>
          <p:cNvPr id="21" name="Picture 20" descr="doodles-65.png"/>
          <p:cNvPicPr>
            <a:picLocks noChangeAspect="1"/>
          </p:cNvPicPr>
          <p:nvPr userDrawn="1"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984" y="184517"/>
            <a:ext cx="1091314" cy="1090268"/>
          </a:xfrm>
          <a:prstGeom prst="rect">
            <a:avLst/>
          </a:prstGeom>
        </p:spPr>
      </p:pic>
      <p:pic>
        <p:nvPicPr>
          <p:cNvPr id="22" name="Picture 21" descr="doodles-66.png"/>
          <p:cNvPicPr>
            <a:picLocks noChangeAspect="1"/>
          </p:cNvPicPr>
          <p:nvPr userDrawn="1"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616" y="2132237"/>
            <a:ext cx="1091314" cy="1090268"/>
          </a:xfrm>
          <a:prstGeom prst="rect">
            <a:avLst/>
          </a:prstGeom>
        </p:spPr>
      </p:pic>
      <p:pic>
        <p:nvPicPr>
          <p:cNvPr id="23" name="Picture 22" descr="doodles-67.png"/>
          <p:cNvPicPr>
            <a:picLocks noChangeAspect="1"/>
          </p:cNvPicPr>
          <p:nvPr userDrawn="1"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903" y="1208572"/>
            <a:ext cx="1091314" cy="1090268"/>
          </a:xfrm>
          <a:prstGeom prst="rect">
            <a:avLst/>
          </a:prstGeom>
        </p:spPr>
      </p:pic>
      <p:pic>
        <p:nvPicPr>
          <p:cNvPr id="26" name="Picture 25" descr="doodles-71.png"/>
          <p:cNvPicPr>
            <a:picLocks noChangeAspect="1"/>
          </p:cNvPicPr>
          <p:nvPr userDrawn="1"/>
        </p:nvPicPr>
        <p:blipFill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566" y="2417830"/>
            <a:ext cx="1091314" cy="1090268"/>
          </a:xfrm>
          <a:prstGeom prst="rect">
            <a:avLst/>
          </a:prstGeom>
        </p:spPr>
      </p:pic>
      <p:pic>
        <p:nvPicPr>
          <p:cNvPr id="27" name="Picture 26" descr="doodles-72.png"/>
          <p:cNvPicPr>
            <a:picLocks noChangeAspect="1"/>
          </p:cNvPicPr>
          <p:nvPr userDrawn="1"/>
        </p:nvPicPr>
        <p:blipFill>
          <a:blip r:embed="rId1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902" y="2753778"/>
            <a:ext cx="1272080" cy="1270861"/>
          </a:xfrm>
          <a:prstGeom prst="rect">
            <a:avLst/>
          </a:prstGeom>
        </p:spPr>
      </p:pic>
      <p:pic>
        <p:nvPicPr>
          <p:cNvPr id="28" name="Picture 27" descr="doodles-73.png"/>
          <p:cNvPicPr>
            <a:picLocks noChangeAspect="1"/>
          </p:cNvPicPr>
          <p:nvPr userDrawn="1"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48" y="1607052"/>
            <a:ext cx="1091314" cy="1090268"/>
          </a:xfrm>
          <a:prstGeom prst="rect">
            <a:avLst/>
          </a:prstGeom>
        </p:spPr>
      </p:pic>
      <p:pic>
        <p:nvPicPr>
          <p:cNvPr id="29" name="Picture 28" descr="doodles-74.png"/>
          <p:cNvPicPr>
            <a:picLocks noChangeAspect="1"/>
          </p:cNvPicPr>
          <p:nvPr userDrawn="1"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860" y="3804645"/>
            <a:ext cx="1340140" cy="1338855"/>
          </a:xfrm>
          <a:prstGeom prst="rect">
            <a:avLst/>
          </a:prstGeom>
        </p:spPr>
      </p:pic>
      <p:pic>
        <p:nvPicPr>
          <p:cNvPr id="30" name="Picture 29" descr="doodles-94.png"/>
          <p:cNvPicPr>
            <a:picLocks noChangeAspect="1"/>
          </p:cNvPicPr>
          <p:nvPr userDrawn="1"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1" y="3455321"/>
            <a:ext cx="681094" cy="682243"/>
          </a:xfrm>
          <a:prstGeom prst="rect">
            <a:avLst/>
          </a:prstGeom>
        </p:spPr>
      </p:pic>
      <p:pic>
        <p:nvPicPr>
          <p:cNvPr id="31" name="Picture 30" descr="doodles-95.png"/>
          <p:cNvPicPr>
            <a:picLocks noChangeAspect="1"/>
          </p:cNvPicPr>
          <p:nvPr userDrawn="1"/>
        </p:nvPicPr>
        <p:blipFill>
          <a:blip r:embed="rId2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46" y="2976755"/>
            <a:ext cx="491500" cy="491500"/>
          </a:xfrm>
          <a:prstGeom prst="rect">
            <a:avLst/>
          </a:prstGeom>
        </p:spPr>
      </p:pic>
      <p:pic>
        <p:nvPicPr>
          <p:cNvPr id="32" name="Picture 31" descr="doodles-96.png"/>
          <p:cNvPicPr>
            <a:picLocks noChangeAspect="1"/>
          </p:cNvPicPr>
          <p:nvPr userDrawn="1"/>
        </p:nvPicPr>
        <p:blipFill>
          <a:blip r:embed="rId2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918" y="697158"/>
            <a:ext cx="719680" cy="718636"/>
          </a:xfrm>
          <a:prstGeom prst="rect">
            <a:avLst/>
          </a:prstGeom>
        </p:spPr>
      </p:pic>
      <p:pic>
        <p:nvPicPr>
          <p:cNvPr id="33" name="Picture 32" descr="doodles-97.png"/>
          <p:cNvPicPr>
            <a:picLocks noChangeAspect="1"/>
          </p:cNvPicPr>
          <p:nvPr userDrawn="1"/>
        </p:nvPicPr>
        <p:blipFill>
          <a:blip r:embed="rId2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46" y="711337"/>
            <a:ext cx="743072" cy="743072"/>
          </a:xfrm>
          <a:prstGeom prst="rect">
            <a:avLst/>
          </a:prstGeom>
        </p:spPr>
      </p:pic>
      <p:pic>
        <p:nvPicPr>
          <p:cNvPr id="34" name="Picture 33" descr="doodles-100.png"/>
          <p:cNvPicPr>
            <a:picLocks noChangeAspect="1"/>
          </p:cNvPicPr>
          <p:nvPr userDrawn="1"/>
        </p:nvPicPr>
        <p:blipFill>
          <a:blip r:embed="rId2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58" y="4227916"/>
            <a:ext cx="915584" cy="91558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27229">
            <a:off x="7394144" y="3193196"/>
            <a:ext cx="923087" cy="813800"/>
          </a:xfrm>
          <a:prstGeom prst="rect">
            <a:avLst/>
          </a:prstGeom>
        </p:spPr>
      </p:pic>
      <p:pic>
        <p:nvPicPr>
          <p:cNvPr id="38" name="Picture 37" descr="doodles-40.png"/>
          <p:cNvPicPr>
            <a:picLocks noChangeAspect="1"/>
          </p:cNvPicPr>
          <p:nvPr userDrawn="1"/>
        </p:nvPicPr>
        <p:blipFill>
          <a:blip r:embed="rId2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928" y="4320027"/>
            <a:ext cx="1147426" cy="590775"/>
          </a:xfrm>
          <a:prstGeom prst="rect">
            <a:avLst/>
          </a:prstGeom>
        </p:spPr>
      </p:pic>
      <p:pic>
        <p:nvPicPr>
          <p:cNvPr id="39" name="Picture 38" descr="doodles-41.png"/>
          <p:cNvPicPr>
            <a:picLocks noChangeAspect="1"/>
          </p:cNvPicPr>
          <p:nvPr userDrawn="1"/>
        </p:nvPicPr>
        <p:blipFill>
          <a:blip r:embed="rId2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971" y="4024639"/>
            <a:ext cx="1203945" cy="590776"/>
          </a:xfrm>
          <a:prstGeom prst="rect">
            <a:avLst/>
          </a:prstGeom>
        </p:spPr>
      </p:pic>
      <p:pic>
        <p:nvPicPr>
          <p:cNvPr id="40" name="Picture 39" descr="doodles-42.png"/>
          <p:cNvPicPr>
            <a:picLocks noChangeAspect="1"/>
          </p:cNvPicPr>
          <p:nvPr userDrawn="1"/>
        </p:nvPicPr>
        <p:blipFill>
          <a:blip r:embed="rId3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910" y="1638740"/>
            <a:ext cx="704878" cy="752865"/>
          </a:xfrm>
          <a:prstGeom prst="rect">
            <a:avLst/>
          </a:prstGeom>
        </p:spPr>
      </p:pic>
      <p:pic>
        <p:nvPicPr>
          <p:cNvPr id="41" name="Picture 40" descr="doodles-43.png"/>
          <p:cNvPicPr>
            <a:picLocks noChangeAspect="1"/>
          </p:cNvPicPr>
          <p:nvPr userDrawn="1"/>
        </p:nvPicPr>
        <p:blipFill>
          <a:blip r:embed="rId3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58" y="2459456"/>
            <a:ext cx="572647" cy="588643"/>
          </a:xfrm>
          <a:prstGeom prst="rect">
            <a:avLst/>
          </a:prstGeom>
        </p:spPr>
      </p:pic>
      <p:pic>
        <p:nvPicPr>
          <p:cNvPr id="42" name="Picture 41" descr="doodles-44.png"/>
          <p:cNvPicPr>
            <a:picLocks noChangeAspect="1"/>
          </p:cNvPicPr>
          <p:nvPr userDrawn="1"/>
        </p:nvPicPr>
        <p:blipFill>
          <a:blip r:embed="rId3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889" y="2184347"/>
            <a:ext cx="530027" cy="1138862"/>
          </a:xfrm>
          <a:prstGeom prst="rect">
            <a:avLst/>
          </a:prstGeom>
        </p:spPr>
      </p:pic>
      <p:pic>
        <p:nvPicPr>
          <p:cNvPr id="43" name="Picture 42" descr="doodles-45.png"/>
          <p:cNvPicPr>
            <a:picLocks noChangeAspect="1"/>
          </p:cNvPicPr>
          <p:nvPr userDrawn="1"/>
        </p:nvPicPr>
        <p:blipFill>
          <a:blip r:embed="rId3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081" y="671193"/>
            <a:ext cx="966338" cy="8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9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92666" y="666749"/>
            <a:ext cx="7962608" cy="3680863"/>
          </a:xfrm>
          <a:prstGeom prst="rect">
            <a:avLst/>
          </a:prstGeom>
        </p:spPr>
        <p:txBody>
          <a:bodyPr vert="horz" lIns="0"/>
          <a:lstStyle>
            <a:lvl1pPr algn="l">
              <a:lnSpc>
                <a:spcPct val="100000"/>
              </a:lnSpc>
              <a:defRPr sz="6600" b="1" i="0" cap="all" spc="0">
                <a:solidFill>
                  <a:srgbClr val="84BE10"/>
                </a:solidFill>
                <a:latin typeface="Fira Sans Heavy"/>
                <a:ea typeface="Fira Sans Ultra" charset="0"/>
                <a:cs typeface="Fira Sans Heavy"/>
              </a:defRPr>
            </a:lvl1pPr>
          </a:lstStyle>
          <a:p>
            <a:r>
              <a:rPr lang="en-US" dirty="0" err="1"/>
              <a:t>subSection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name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1140" y="4351139"/>
            <a:ext cx="693235" cy="49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260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odles-68.png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9" y="2864444"/>
            <a:ext cx="1091314" cy="1090268"/>
          </a:xfrm>
          <a:prstGeom prst="rect">
            <a:avLst/>
          </a:prstGeom>
        </p:spPr>
      </p:pic>
      <p:pic>
        <p:nvPicPr>
          <p:cNvPr id="4" name="Picture 3" descr="doodles-69.png"/>
          <p:cNvPicPr>
            <a:picLocks noChangeAspect="1"/>
          </p:cNvPicPr>
          <p:nvPr userDrawn="1"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367" y="2759108"/>
            <a:ext cx="1090268" cy="1090268"/>
          </a:xfrm>
          <a:prstGeom prst="rect">
            <a:avLst/>
          </a:prstGeom>
        </p:spPr>
      </p:pic>
      <p:pic>
        <p:nvPicPr>
          <p:cNvPr id="6" name="Picture 5" descr="notebook.png"/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290" y="1202400"/>
            <a:ext cx="916177" cy="827696"/>
          </a:xfrm>
          <a:prstGeom prst="rect">
            <a:avLst/>
          </a:prstGeom>
        </p:spPr>
      </p:pic>
      <p:pic>
        <p:nvPicPr>
          <p:cNvPr id="7" name="Picture 6" descr="doodles-02.png"/>
          <p:cNvPicPr>
            <a:picLocks noChangeAspect="1"/>
          </p:cNvPicPr>
          <p:nvPr userDrawn="1"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2304" y="2635085"/>
            <a:ext cx="1211260" cy="1319627"/>
          </a:xfrm>
          <a:prstGeom prst="rect">
            <a:avLst/>
          </a:prstGeom>
        </p:spPr>
      </p:pic>
      <p:pic>
        <p:nvPicPr>
          <p:cNvPr id="8" name="Picture 7" descr="doodles-03.png"/>
          <p:cNvPicPr>
            <a:picLocks noChangeAspect="1"/>
          </p:cNvPicPr>
          <p:nvPr userDrawn="1"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2304" y="869498"/>
            <a:ext cx="1233515" cy="1493500"/>
          </a:xfrm>
          <a:prstGeom prst="rect">
            <a:avLst/>
          </a:prstGeom>
        </p:spPr>
      </p:pic>
      <p:pic>
        <p:nvPicPr>
          <p:cNvPr id="9" name="Picture 8" descr="doodles-05.png"/>
          <p:cNvPicPr>
            <a:picLocks noChangeAspect="1"/>
          </p:cNvPicPr>
          <p:nvPr userDrawn="1"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76" y="1459963"/>
            <a:ext cx="1155342" cy="902294"/>
          </a:xfrm>
          <a:prstGeom prst="rect">
            <a:avLst/>
          </a:prstGeom>
        </p:spPr>
      </p:pic>
      <p:pic>
        <p:nvPicPr>
          <p:cNvPr id="10" name="Picture 9" descr="doodles-04.png"/>
          <p:cNvPicPr>
            <a:picLocks noChangeAspect="1"/>
          </p:cNvPicPr>
          <p:nvPr userDrawn="1"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25" y="2695423"/>
            <a:ext cx="1155342" cy="1060099"/>
          </a:xfrm>
          <a:prstGeom prst="rect">
            <a:avLst/>
          </a:prstGeom>
        </p:spPr>
      </p:pic>
      <p:pic>
        <p:nvPicPr>
          <p:cNvPr id="11" name="Picture 10" descr="doodles-06.png"/>
          <p:cNvPicPr>
            <a:picLocks noChangeAspect="1"/>
          </p:cNvPicPr>
          <p:nvPr userDrawn="1"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976" y="1030377"/>
            <a:ext cx="700690" cy="1171742"/>
          </a:xfrm>
          <a:prstGeom prst="rect">
            <a:avLst/>
          </a:prstGeom>
        </p:spPr>
      </p:pic>
      <p:pic>
        <p:nvPicPr>
          <p:cNvPr id="12" name="Picture 11" descr="doodles-07.png"/>
          <p:cNvPicPr>
            <a:picLocks noChangeAspect="1"/>
          </p:cNvPicPr>
          <p:nvPr userDrawn="1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5971" y="1151378"/>
            <a:ext cx="1485174" cy="1210879"/>
          </a:xfrm>
          <a:prstGeom prst="rect">
            <a:avLst/>
          </a:prstGeom>
        </p:spPr>
      </p:pic>
      <p:pic>
        <p:nvPicPr>
          <p:cNvPr id="13" name="Picture 12" descr="doodles-08.png"/>
          <p:cNvPicPr>
            <a:picLocks noChangeAspect="1"/>
          </p:cNvPicPr>
          <p:nvPr userDrawn="1"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87145" y="1109702"/>
            <a:ext cx="1431272" cy="1171742"/>
          </a:xfrm>
          <a:prstGeom prst="rect">
            <a:avLst/>
          </a:prstGeom>
        </p:spPr>
      </p:pic>
      <p:pic>
        <p:nvPicPr>
          <p:cNvPr id="30" name="Picture 29" descr="doodles-46.png"/>
          <p:cNvPicPr>
            <a:picLocks noChangeAspect="1"/>
          </p:cNvPicPr>
          <p:nvPr userDrawn="1"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374" y="2443944"/>
            <a:ext cx="992330" cy="1311578"/>
          </a:xfrm>
          <a:prstGeom prst="rect">
            <a:avLst/>
          </a:prstGeom>
        </p:spPr>
      </p:pic>
      <p:pic>
        <p:nvPicPr>
          <p:cNvPr id="31" name="Picture 30" descr="doodles-39.png"/>
          <p:cNvPicPr>
            <a:picLocks noChangeAspect="1"/>
          </p:cNvPicPr>
          <p:nvPr userDrawn="1"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714" y="2893729"/>
            <a:ext cx="945505" cy="95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517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odles-45.png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9324">
            <a:off x="1104352" y="1189053"/>
            <a:ext cx="1756258" cy="1756258"/>
          </a:xfrm>
          <a:prstGeom prst="rect">
            <a:avLst/>
          </a:prstGeom>
        </p:spPr>
      </p:pic>
      <p:pic>
        <p:nvPicPr>
          <p:cNvPr id="9" name="Picture 8" descr="doodles-46.png"/>
          <p:cNvPicPr>
            <a:picLocks noChangeAspect="1"/>
          </p:cNvPicPr>
          <p:nvPr userDrawn="1"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009" y="298500"/>
            <a:ext cx="1770379" cy="1768683"/>
          </a:xfrm>
          <a:prstGeom prst="rect">
            <a:avLst/>
          </a:prstGeom>
        </p:spPr>
      </p:pic>
      <p:pic>
        <p:nvPicPr>
          <p:cNvPr id="10" name="Picture 9" descr="doodles-47.png"/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428" y="163393"/>
            <a:ext cx="1597132" cy="1595602"/>
          </a:xfrm>
          <a:prstGeom prst="rect">
            <a:avLst/>
          </a:prstGeom>
        </p:spPr>
      </p:pic>
      <p:pic>
        <p:nvPicPr>
          <p:cNvPr id="11" name="Picture 10" descr="doodles-48.png"/>
          <p:cNvPicPr>
            <a:picLocks noChangeAspect="1"/>
          </p:cNvPicPr>
          <p:nvPr userDrawn="1"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839" y="1422422"/>
            <a:ext cx="1768682" cy="1768682"/>
          </a:xfrm>
          <a:prstGeom prst="rect">
            <a:avLst/>
          </a:prstGeom>
        </p:spPr>
      </p:pic>
      <p:pic>
        <p:nvPicPr>
          <p:cNvPr id="7" name="Picture 6" descr="doodles-09.png"/>
          <p:cNvPicPr>
            <a:picLocks noChangeAspect="1"/>
          </p:cNvPicPr>
          <p:nvPr userDrawn="1"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288" y="3698122"/>
            <a:ext cx="1113217" cy="1015779"/>
          </a:xfrm>
          <a:prstGeom prst="rect">
            <a:avLst/>
          </a:prstGeom>
        </p:spPr>
      </p:pic>
      <p:pic>
        <p:nvPicPr>
          <p:cNvPr id="12" name="Picture 11" descr="doodles-10.png"/>
          <p:cNvPicPr>
            <a:picLocks noChangeAspect="1"/>
          </p:cNvPicPr>
          <p:nvPr userDrawn="1"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505" y="3809099"/>
            <a:ext cx="1349499" cy="935393"/>
          </a:xfrm>
          <a:prstGeom prst="rect">
            <a:avLst/>
          </a:prstGeom>
        </p:spPr>
      </p:pic>
      <p:pic>
        <p:nvPicPr>
          <p:cNvPr id="13" name="Picture 12" descr="doodles-11.png"/>
          <p:cNvPicPr>
            <a:picLocks noChangeAspect="1"/>
          </p:cNvPicPr>
          <p:nvPr userDrawn="1"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02" y="3273065"/>
            <a:ext cx="550237" cy="1366561"/>
          </a:xfrm>
          <a:prstGeom prst="rect">
            <a:avLst/>
          </a:prstGeom>
        </p:spPr>
      </p:pic>
      <p:pic>
        <p:nvPicPr>
          <p:cNvPr id="14" name="Picture 13" descr="doodles-12.png"/>
          <p:cNvPicPr>
            <a:picLocks noChangeAspect="1"/>
          </p:cNvPicPr>
          <p:nvPr userDrawn="1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622" y="3326212"/>
            <a:ext cx="706910" cy="1318721"/>
          </a:xfrm>
          <a:prstGeom prst="rect">
            <a:avLst/>
          </a:prstGeom>
        </p:spPr>
      </p:pic>
      <p:pic>
        <p:nvPicPr>
          <p:cNvPr id="15" name="Picture 14" descr="doodles-13.png"/>
          <p:cNvPicPr>
            <a:picLocks noChangeAspect="1"/>
          </p:cNvPicPr>
          <p:nvPr userDrawn="1"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973" y="3320905"/>
            <a:ext cx="539404" cy="1318721"/>
          </a:xfrm>
          <a:prstGeom prst="rect">
            <a:avLst/>
          </a:prstGeom>
        </p:spPr>
      </p:pic>
      <p:pic>
        <p:nvPicPr>
          <p:cNvPr id="16" name="Picture 15" descr="doodles-14.png"/>
          <p:cNvPicPr>
            <a:picLocks noChangeAspect="1"/>
          </p:cNvPicPr>
          <p:nvPr userDrawn="1"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5011" y="3312294"/>
            <a:ext cx="670455" cy="1298116"/>
          </a:xfrm>
          <a:prstGeom prst="rect">
            <a:avLst/>
          </a:prstGeom>
        </p:spPr>
      </p:pic>
      <p:pic>
        <p:nvPicPr>
          <p:cNvPr id="17" name="Picture 16" descr="doodles-15.png"/>
          <p:cNvPicPr>
            <a:picLocks noChangeAspect="1"/>
          </p:cNvPicPr>
          <p:nvPr userDrawn="1"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378" y="3273065"/>
            <a:ext cx="475595" cy="1337345"/>
          </a:xfrm>
          <a:prstGeom prst="rect">
            <a:avLst/>
          </a:prstGeom>
        </p:spPr>
      </p:pic>
      <p:pic>
        <p:nvPicPr>
          <p:cNvPr id="18" name="Picture 17" descr="doodles-16.png"/>
          <p:cNvPicPr>
            <a:picLocks noChangeAspect="1"/>
          </p:cNvPicPr>
          <p:nvPr userDrawn="1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131" y="3273065"/>
            <a:ext cx="726880" cy="1337345"/>
          </a:xfrm>
          <a:prstGeom prst="rect">
            <a:avLst/>
          </a:prstGeom>
        </p:spPr>
      </p:pic>
      <p:pic>
        <p:nvPicPr>
          <p:cNvPr id="19" name="Picture 18" descr="doodles-17.png"/>
          <p:cNvPicPr>
            <a:picLocks noChangeAspect="1"/>
          </p:cNvPicPr>
          <p:nvPr userDrawn="1"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112" y="3320905"/>
            <a:ext cx="458582" cy="1289505"/>
          </a:xfrm>
          <a:prstGeom prst="rect">
            <a:avLst/>
          </a:prstGeom>
        </p:spPr>
      </p:pic>
      <p:pic>
        <p:nvPicPr>
          <p:cNvPr id="20" name="Picture 19" descr="doodles-18.png"/>
          <p:cNvPicPr>
            <a:picLocks noChangeAspect="1"/>
          </p:cNvPicPr>
          <p:nvPr userDrawn="1"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532" y="3273065"/>
            <a:ext cx="747513" cy="1375307"/>
          </a:xfrm>
          <a:prstGeom prst="rect">
            <a:avLst/>
          </a:prstGeom>
        </p:spPr>
      </p:pic>
      <p:pic>
        <p:nvPicPr>
          <p:cNvPr id="21" name="Picture 20" descr="doodles-46.png"/>
          <p:cNvPicPr>
            <a:picLocks noChangeAspect="1"/>
          </p:cNvPicPr>
          <p:nvPr userDrawn="1"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897" y="1182842"/>
            <a:ext cx="1770379" cy="1768683"/>
          </a:xfrm>
          <a:prstGeom prst="rect">
            <a:avLst/>
          </a:prstGeom>
        </p:spPr>
      </p:pic>
      <p:pic>
        <p:nvPicPr>
          <p:cNvPr id="22" name="Picture 21" descr="doodles-72.png"/>
          <p:cNvPicPr>
            <a:picLocks noChangeAspect="1"/>
          </p:cNvPicPr>
          <p:nvPr userDrawn="1"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902" y="2753778"/>
            <a:ext cx="1272080" cy="1270861"/>
          </a:xfrm>
          <a:prstGeom prst="rect">
            <a:avLst/>
          </a:prstGeom>
        </p:spPr>
      </p:pic>
      <p:pic>
        <p:nvPicPr>
          <p:cNvPr id="23" name="Picture 22" descr="doodles-73.png"/>
          <p:cNvPicPr>
            <a:picLocks noChangeAspect="1"/>
          </p:cNvPicPr>
          <p:nvPr userDrawn="1"/>
        </p:nvPicPr>
        <p:blipFill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48" y="1607052"/>
            <a:ext cx="1091314" cy="109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941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odles-50.png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114" y="2421136"/>
            <a:ext cx="1388452" cy="1388452"/>
          </a:xfrm>
          <a:prstGeom prst="rect">
            <a:avLst/>
          </a:prstGeom>
        </p:spPr>
      </p:pic>
      <p:pic>
        <p:nvPicPr>
          <p:cNvPr id="9" name="Picture 8" descr="doodles-51.png"/>
          <p:cNvPicPr>
            <a:picLocks noChangeAspect="1"/>
          </p:cNvPicPr>
          <p:nvPr userDrawn="1"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020" y="3820534"/>
            <a:ext cx="1091314" cy="1090268"/>
          </a:xfrm>
          <a:prstGeom prst="rect">
            <a:avLst/>
          </a:prstGeom>
        </p:spPr>
      </p:pic>
      <p:pic>
        <p:nvPicPr>
          <p:cNvPr id="10" name="Picture 9" descr="doodles-52.png"/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581" y="440321"/>
            <a:ext cx="1090268" cy="1090268"/>
          </a:xfrm>
          <a:prstGeom prst="rect">
            <a:avLst/>
          </a:prstGeom>
        </p:spPr>
      </p:pic>
      <p:pic>
        <p:nvPicPr>
          <p:cNvPr id="11" name="Picture 10" descr="doodles-53.png"/>
          <p:cNvPicPr>
            <a:picLocks noChangeAspect="1"/>
          </p:cNvPicPr>
          <p:nvPr userDrawn="1"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732" y="1274785"/>
            <a:ext cx="1090268" cy="1090268"/>
          </a:xfrm>
          <a:prstGeom prst="rect">
            <a:avLst/>
          </a:prstGeom>
        </p:spPr>
      </p:pic>
      <p:pic>
        <p:nvPicPr>
          <p:cNvPr id="12" name="Picture 11" descr="doodles-54.png"/>
          <p:cNvPicPr>
            <a:picLocks noChangeAspect="1"/>
          </p:cNvPicPr>
          <p:nvPr userDrawn="1"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930" y="184517"/>
            <a:ext cx="1089222" cy="1090268"/>
          </a:xfrm>
          <a:prstGeom prst="rect">
            <a:avLst/>
          </a:prstGeom>
        </p:spPr>
      </p:pic>
      <p:pic>
        <p:nvPicPr>
          <p:cNvPr id="13" name="Picture 12" descr="doodles-55.png"/>
          <p:cNvPicPr>
            <a:picLocks noChangeAspect="1"/>
          </p:cNvPicPr>
          <p:nvPr userDrawn="1"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009" y="2365053"/>
            <a:ext cx="1090268" cy="1090268"/>
          </a:xfrm>
          <a:prstGeom prst="rect">
            <a:avLst/>
          </a:prstGeom>
        </p:spPr>
      </p:pic>
      <p:pic>
        <p:nvPicPr>
          <p:cNvPr id="14" name="Picture 13" descr="doodles-57.png"/>
          <p:cNvPicPr>
            <a:picLocks noChangeAspect="1"/>
          </p:cNvPicPr>
          <p:nvPr userDrawn="1"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274" y="3694085"/>
            <a:ext cx="1091314" cy="1090268"/>
          </a:xfrm>
          <a:prstGeom prst="rect">
            <a:avLst/>
          </a:prstGeom>
        </p:spPr>
      </p:pic>
      <p:pic>
        <p:nvPicPr>
          <p:cNvPr id="15" name="Picture 14" descr="doodles-58.png"/>
          <p:cNvPicPr>
            <a:picLocks noChangeAspect="1"/>
          </p:cNvPicPr>
          <p:nvPr userDrawn="1"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080" y="4024639"/>
            <a:ext cx="1091314" cy="1090268"/>
          </a:xfrm>
          <a:prstGeom prst="rect">
            <a:avLst/>
          </a:prstGeom>
        </p:spPr>
      </p:pic>
      <p:pic>
        <p:nvPicPr>
          <p:cNvPr id="16" name="Picture 15" descr="doodles-59.png"/>
          <p:cNvPicPr>
            <a:picLocks noChangeAspect="1"/>
          </p:cNvPicPr>
          <p:nvPr userDrawn="1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394" y="1449472"/>
            <a:ext cx="826495" cy="825703"/>
          </a:xfrm>
          <a:prstGeom prst="rect">
            <a:avLst/>
          </a:prstGeom>
        </p:spPr>
      </p:pic>
      <p:pic>
        <p:nvPicPr>
          <p:cNvPr id="17" name="Picture 16" descr="doodles-60.png"/>
          <p:cNvPicPr>
            <a:picLocks noChangeAspect="1"/>
          </p:cNvPicPr>
          <p:nvPr userDrawn="1"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587" y="2391605"/>
            <a:ext cx="1666079" cy="1664482"/>
          </a:xfrm>
          <a:prstGeom prst="rect">
            <a:avLst/>
          </a:prstGeom>
        </p:spPr>
      </p:pic>
      <p:pic>
        <p:nvPicPr>
          <p:cNvPr id="18" name="Picture 17" descr="doodles-61.png"/>
          <p:cNvPicPr>
            <a:picLocks noChangeAspect="1"/>
          </p:cNvPicPr>
          <p:nvPr userDrawn="1"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080" y="1274785"/>
            <a:ext cx="1091314" cy="1090268"/>
          </a:xfrm>
          <a:prstGeom prst="rect">
            <a:avLst/>
          </a:prstGeom>
        </p:spPr>
      </p:pic>
      <p:pic>
        <p:nvPicPr>
          <p:cNvPr id="19" name="Picture 18" descr="doodles-62.png"/>
          <p:cNvPicPr>
            <a:picLocks noChangeAspect="1"/>
          </p:cNvPicPr>
          <p:nvPr userDrawn="1"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040" y="2962964"/>
            <a:ext cx="1091314" cy="1090268"/>
          </a:xfrm>
          <a:prstGeom prst="rect">
            <a:avLst/>
          </a:prstGeom>
        </p:spPr>
      </p:pic>
      <p:pic>
        <p:nvPicPr>
          <p:cNvPr id="20" name="Picture 19" descr="doodles-64.png"/>
          <p:cNvPicPr>
            <a:picLocks noChangeAspect="1"/>
          </p:cNvPicPr>
          <p:nvPr userDrawn="1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7444" y="184516"/>
            <a:ext cx="1232458" cy="1231277"/>
          </a:xfrm>
          <a:prstGeom prst="rect">
            <a:avLst/>
          </a:prstGeom>
        </p:spPr>
      </p:pic>
      <p:pic>
        <p:nvPicPr>
          <p:cNvPr id="21" name="Picture 20" descr="doodles-65.png"/>
          <p:cNvPicPr>
            <a:picLocks noChangeAspect="1"/>
          </p:cNvPicPr>
          <p:nvPr userDrawn="1"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984" y="184517"/>
            <a:ext cx="1091314" cy="1090268"/>
          </a:xfrm>
          <a:prstGeom prst="rect">
            <a:avLst/>
          </a:prstGeom>
        </p:spPr>
      </p:pic>
      <p:pic>
        <p:nvPicPr>
          <p:cNvPr id="22" name="Picture 21" descr="doodles-66.png"/>
          <p:cNvPicPr>
            <a:picLocks noChangeAspect="1"/>
          </p:cNvPicPr>
          <p:nvPr userDrawn="1"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616" y="2132237"/>
            <a:ext cx="1091314" cy="1090268"/>
          </a:xfrm>
          <a:prstGeom prst="rect">
            <a:avLst/>
          </a:prstGeom>
        </p:spPr>
      </p:pic>
      <p:pic>
        <p:nvPicPr>
          <p:cNvPr id="23" name="Picture 22" descr="doodles-67.png"/>
          <p:cNvPicPr>
            <a:picLocks noChangeAspect="1"/>
          </p:cNvPicPr>
          <p:nvPr userDrawn="1"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903" y="1208572"/>
            <a:ext cx="1091314" cy="1090268"/>
          </a:xfrm>
          <a:prstGeom prst="rect">
            <a:avLst/>
          </a:prstGeom>
        </p:spPr>
      </p:pic>
      <p:pic>
        <p:nvPicPr>
          <p:cNvPr id="26" name="Picture 25" descr="doodles-71.png"/>
          <p:cNvPicPr>
            <a:picLocks noChangeAspect="1"/>
          </p:cNvPicPr>
          <p:nvPr userDrawn="1"/>
        </p:nvPicPr>
        <p:blipFill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566" y="2417830"/>
            <a:ext cx="1091314" cy="1090268"/>
          </a:xfrm>
          <a:prstGeom prst="rect">
            <a:avLst/>
          </a:prstGeom>
        </p:spPr>
      </p:pic>
      <p:pic>
        <p:nvPicPr>
          <p:cNvPr id="27" name="Picture 26" descr="doodles-72.png"/>
          <p:cNvPicPr>
            <a:picLocks noChangeAspect="1"/>
          </p:cNvPicPr>
          <p:nvPr userDrawn="1"/>
        </p:nvPicPr>
        <p:blipFill>
          <a:blip r:embed="rId1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902" y="2753778"/>
            <a:ext cx="1272080" cy="1270861"/>
          </a:xfrm>
          <a:prstGeom prst="rect">
            <a:avLst/>
          </a:prstGeom>
        </p:spPr>
      </p:pic>
      <p:pic>
        <p:nvPicPr>
          <p:cNvPr id="28" name="Picture 27" descr="doodles-73.png"/>
          <p:cNvPicPr>
            <a:picLocks noChangeAspect="1"/>
          </p:cNvPicPr>
          <p:nvPr userDrawn="1"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48" y="1607052"/>
            <a:ext cx="1091314" cy="1090268"/>
          </a:xfrm>
          <a:prstGeom prst="rect">
            <a:avLst/>
          </a:prstGeom>
        </p:spPr>
      </p:pic>
      <p:pic>
        <p:nvPicPr>
          <p:cNvPr id="29" name="Picture 28" descr="doodles-74.png"/>
          <p:cNvPicPr>
            <a:picLocks noChangeAspect="1"/>
          </p:cNvPicPr>
          <p:nvPr userDrawn="1"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860" y="3804645"/>
            <a:ext cx="1340140" cy="1338855"/>
          </a:xfrm>
          <a:prstGeom prst="rect">
            <a:avLst/>
          </a:prstGeom>
        </p:spPr>
      </p:pic>
      <p:pic>
        <p:nvPicPr>
          <p:cNvPr id="30" name="Picture 29" descr="doodles-94.png"/>
          <p:cNvPicPr>
            <a:picLocks noChangeAspect="1"/>
          </p:cNvPicPr>
          <p:nvPr userDrawn="1"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1" y="3455321"/>
            <a:ext cx="681094" cy="682243"/>
          </a:xfrm>
          <a:prstGeom prst="rect">
            <a:avLst/>
          </a:prstGeom>
        </p:spPr>
      </p:pic>
      <p:pic>
        <p:nvPicPr>
          <p:cNvPr id="31" name="Picture 30" descr="doodles-95.png"/>
          <p:cNvPicPr>
            <a:picLocks noChangeAspect="1"/>
          </p:cNvPicPr>
          <p:nvPr userDrawn="1"/>
        </p:nvPicPr>
        <p:blipFill>
          <a:blip r:embed="rId2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46" y="2976755"/>
            <a:ext cx="491500" cy="491500"/>
          </a:xfrm>
          <a:prstGeom prst="rect">
            <a:avLst/>
          </a:prstGeom>
        </p:spPr>
      </p:pic>
      <p:pic>
        <p:nvPicPr>
          <p:cNvPr id="32" name="Picture 31" descr="doodles-96.png"/>
          <p:cNvPicPr>
            <a:picLocks noChangeAspect="1"/>
          </p:cNvPicPr>
          <p:nvPr userDrawn="1"/>
        </p:nvPicPr>
        <p:blipFill>
          <a:blip r:embed="rId2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918" y="697158"/>
            <a:ext cx="719680" cy="718636"/>
          </a:xfrm>
          <a:prstGeom prst="rect">
            <a:avLst/>
          </a:prstGeom>
        </p:spPr>
      </p:pic>
      <p:pic>
        <p:nvPicPr>
          <p:cNvPr id="33" name="Picture 32" descr="doodles-97.png"/>
          <p:cNvPicPr>
            <a:picLocks noChangeAspect="1"/>
          </p:cNvPicPr>
          <p:nvPr userDrawn="1"/>
        </p:nvPicPr>
        <p:blipFill>
          <a:blip r:embed="rId2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46" y="711337"/>
            <a:ext cx="743072" cy="743072"/>
          </a:xfrm>
          <a:prstGeom prst="rect">
            <a:avLst/>
          </a:prstGeom>
        </p:spPr>
      </p:pic>
      <p:pic>
        <p:nvPicPr>
          <p:cNvPr id="34" name="Picture 33" descr="doodles-100.png"/>
          <p:cNvPicPr>
            <a:picLocks noChangeAspect="1"/>
          </p:cNvPicPr>
          <p:nvPr userDrawn="1"/>
        </p:nvPicPr>
        <p:blipFill>
          <a:blip r:embed="rId2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58" y="4227916"/>
            <a:ext cx="915584" cy="91558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27229">
            <a:off x="7394144" y="3193196"/>
            <a:ext cx="923087" cy="813800"/>
          </a:xfrm>
          <a:prstGeom prst="rect">
            <a:avLst/>
          </a:prstGeom>
        </p:spPr>
      </p:pic>
      <p:pic>
        <p:nvPicPr>
          <p:cNvPr id="38" name="Picture 37" descr="doodles-40.png"/>
          <p:cNvPicPr>
            <a:picLocks noChangeAspect="1"/>
          </p:cNvPicPr>
          <p:nvPr userDrawn="1"/>
        </p:nvPicPr>
        <p:blipFill>
          <a:blip r:embed="rId2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928" y="4320027"/>
            <a:ext cx="1147426" cy="590775"/>
          </a:xfrm>
          <a:prstGeom prst="rect">
            <a:avLst/>
          </a:prstGeom>
        </p:spPr>
      </p:pic>
      <p:pic>
        <p:nvPicPr>
          <p:cNvPr id="39" name="Picture 38" descr="doodles-41.png"/>
          <p:cNvPicPr>
            <a:picLocks noChangeAspect="1"/>
          </p:cNvPicPr>
          <p:nvPr userDrawn="1"/>
        </p:nvPicPr>
        <p:blipFill>
          <a:blip r:embed="rId2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971" y="4024639"/>
            <a:ext cx="1203945" cy="590776"/>
          </a:xfrm>
          <a:prstGeom prst="rect">
            <a:avLst/>
          </a:prstGeom>
        </p:spPr>
      </p:pic>
      <p:pic>
        <p:nvPicPr>
          <p:cNvPr id="40" name="Picture 39" descr="doodles-42.png"/>
          <p:cNvPicPr>
            <a:picLocks noChangeAspect="1"/>
          </p:cNvPicPr>
          <p:nvPr userDrawn="1"/>
        </p:nvPicPr>
        <p:blipFill>
          <a:blip r:embed="rId3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910" y="1638740"/>
            <a:ext cx="704878" cy="752865"/>
          </a:xfrm>
          <a:prstGeom prst="rect">
            <a:avLst/>
          </a:prstGeom>
        </p:spPr>
      </p:pic>
      <p:pic>
        <p:nvPicPr>
          <p:cNvPr id="41" name="Picture 40" descr="doodles-43.png"/>
          <p:cNvPicPr>
            <a:picLocks noChangeAspect="1"/>
          </p:cNvPicPr>
          <p:nvPr userDrawn="1"/>
        </p:nvPicPr>
        <p:blipFill>
          <a:blip r:embed="rId3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58" y="2459456"/>
            <a:ext cx="572647" cy="588643"/>
          </a:xfrm>
          <a:prstGeom prst="rect">
            <a:avLst/>
          </a:prstGeom>
        </p:spPr>
      </p:pic>
      <p:pic>
        <p:nvPicPr>
          <p:cNvPr id="42" name="Picture 41" descr="doodles-44.png"/>
          <p:cNvPicPr>
            <a:picLocks noChangeAspect="1"/>
          </p:cNvPicPr>
          <p:nvPr userDrawn="1"/>
        </p:nvPicPr>
        <p:blipFill>
          <a:blip r:embed="rId3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889" y="2184347"/>
            <a:ext cx="530027" cy="1138862"/>
          </a:xfrm>
          <a:prstGeom prst="rect">
            <a:avLst/>
          </a:prstGeom>
        </p:spPr>
      </p:pic>
      <p:pic>
        <p:nvPicPr>
          <p:cNvPr id="43" name="Picture 42" descr="doodles-45.png"/>
          <p:cNvPicPr>
            <a:picLocks noChangeAspect="1"/>
          </p:cNvPicPr>
          <p:nvPr userDrawn="1"/>
        </p:nvPicPr>
        <p:blipFill>
          <a:blip r:embed="rId3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081" y="671193"/>
            <a:ext cx="966338" cy="8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6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odles-50.png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114" y="2421136"/>
            <a:ext cx="1388452" cy="1388452"/>
          </a:xfrm>
          <a:prstGeom prst="rect">
            <a:avLst/>
          </a:prstGeom>
        </p:spPr>
      </p:pic>
      <p:pic>
        <p:nvPicPr>
          <p:cNvPr id="9" name="Picture 8" descr="doodles-51.png"/>
          <p:cNvPicPr>
            <a:picLocks noChangeAspect="1"/>
          </p:cNvPicPr>
          <p:nvPr userDrawn="1"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020" y="3820534"/>
            <a:ext cx="1091314" cy="1090268"/>
          </a:xfrm>
          <a:prstGeom prst="rect">
            <a:avLst/>
          </a:prstGeom>
        </p:spPr>
      </p:pic>
      <p:pic>
        <p:nvPicPr>
          <p:cNvPr id="10" name="Picture 9" descr="doodles-52.png"/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581" y="440321"/>
            <a:ext cx="1090268" cy="1090268"/>
          </a:xfrm>
          <a:prstGeom prst="rect">
            <a:avLst/>
          </a:prstGeom>
        </p:spPr>
      </p:pic>
      <p:pic>
        <p:nvPicPr>
          <p:cNvPr id="11" name="Picture 10" descr="doodles-53.png"/>
          <p:cNvPicPr>
            <a:picLocks noChangeAspect="1"/>
          </p:cNvPicPr>
          <p:nvPr userDrawn="1"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732" y="1274785"/>
            <a:ext cx="1090268" cy="1090268"/>
          </a:xfrm>
          <a:prstGeom prst="rect">
            <a:avLst/>
          </a:prstGeom>
        </p:spPr>
      </p:pic>
      <p:pic>
        <p:nvPicPr>
          <p:cNvPr id="12" name="Picture 11" descr="doodles-54.png"/>
          <p:cNvPicPr>
            <a:picLocks noChangeAspect="1"/>
          </p:cNvPicPr>
          <p:nvPr userDrawn="1"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930" y="184517"/>
            <a:ext cx="1089222" cy="1090268"/>
          </a:xfrm>
          <a:prstGeom prst="rect">
            <a:avLst/>
          </a:prstGeom>
        </p:spPr>
      </p:pic>
      <p:pic>
        <p:nvPicPr>
          <p:cNvPr id="13" name="Picture 12" descr="doodles-55.png"/>
          <p:cNvPicPr>
            <a:picLocks noChangeAspect="1"/>
          </p:cNvPicPr>
          <p:nvPr userDrawn="1"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009" y="2365053"/>
            <a:ext cx="1090268" cy="1090268"/>
          </a:xfrm>
          <a:prstGeom prst="rect">
            <a:avLst/>
          </a:prstGeom>
        </p:spPr>
      </p:pic>
      <p:pic>
        <p:nvPicPr>
          <p:cNvPr id="14" name="Picture 13" descr="doodles-57.png"/>
          <p:cNvPicPr>
            <a:picLocks noChangeAspect="1"/>
          </p:cNvPicPr>
          <p:nvPr userDrawn="1"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274" y="3694085"/>
            <a:ext cx="1091314" cy="1090268"/>
          </a:xfrm>
          <a:prstGeom prst="rect">
            <a:avLst/>
          </a:prstGeom>
        </p:spPr>
      </p:pic>
      <p:pic>
        <p:nvPicPr>
          <p:cNvPr id="15" name="Picture 14" descr="doodles-58.png"/>
          <p:cNvPicPr>
            <a:picLocks noChangeAspect="1"/>
          </p:cNvPicPr>
          <p:nvPr userDrawn="1"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080" y="4024639"/>
            <a:ext cx="1091314" cy="1090268"/>
          </a:xfrm>
          <a:prstGeom prst="rect">
            <a:avLst/>
          </a:prstGeom>
        </p:spPr>
      </p:pic>
      <p:pic>
        <p:nvPicPr>
          <p:cNvPr id="16" name="Picture 15" descr="doodles-59.png"/>
          <p:cNvPicPr>
            <a:picLocks noChangeAspect="1"/>
          </p:cNvPicPr>
          <p:nvPr userDrawn="1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394" y="1449472"/>
            <a:ext cx="826495" cy="825703"/>
          </a:xfrm>
          <a:prstGeom prst="rect">
            <a:avLst/>
          </a:prstGeom>
        </p:spPr>
      </p:pic>
      <p:pic>
        <p:nvPicPr>
          <p:cNvPr id="17" name="Picture 16" descr="doodles-60.png"/>
          <p:cNvPicPr>
            <a:picLocks noChangeAspect="1"/>
          </p:cNvPicPr>
          <p:nvPr userDrawn="1"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587" y="2391605"/>
            <a:ext cx="1666079" cy="1664482"/>
          </a:xfrm>
          <a:prstGeom prst="rect">
            <a:avLst/>
          </a:prstGeom>
        </p:spPr>
      </p:pic>
      <p:pic>
        <p:nvPicPr>
          <p:cNvPr id="18" name="Picture 17" descr="doodles-61.png"/>
          <p:cNvPicPr>
            <a:picLocks noChangeAspect="1"/>
          </p:cNvPicPr>
          <p:nvPr userDrawn="1"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080" y="1274785"/>
            <a:ext cx="1091314" cy="1090268"/>
          </a:xfrm>
          <a:prstGeom prst="rect">
            <a:avLst/>
          </a:prstGeom>
        </p:spPr>
      </p:pic>
      <p:pic>
        <p:nvPicPr>
          <p:cNvPr id="19" name="Picture 18" descr="doodles-62.png"/>
          <p:cNvPicPr>
            <a:picLocks noChangeAspect="1"/>
          </p:cNvPicPr>
          <p:nvPr userDrawn="1"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040" y="2962964"/>
            <a:ext cx="1091314" cy="1090268"/>
          </a:xfrm>
          <a:prstGeom prst="rect">
            <a:avLst/>
          </a:prstGeom>
        </p:spPr>
      </p:pic>
      <p:pic>
        <p:nvPicPr>
          <p:cNvPr id="20" name="Picture 19" descr="doodles-64.png"/>
          <p:cNvPicPr>
            <a:picLocks noChangeAspect="1"/>
          </p:cNvPicPr>
          <p:nvPr userDrawn="1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7444" y="184516"/>
            <a:ext cx="1232458" cy="1231277"/>
          </a:xfrm>
          <a:prstGeom prst="rect">
            <a:avLst/>
          </a:prstGeom>
        </p:spPr>
      </p:pic>
      <p:pic>
        <p:nvPicPr>
          <p:cNvPr id="21" name="Picture 20" descr="doodles-65.png"/>
          <p:cNvPicPr>
            <a:picLocks noChangeAspect="1"/>
          </p:cNvPicPr>
          <p:nvPr userDrawn="1"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984" y="184517"/>
            <a:ext cx="1091314" cy="1090268"/>
          </a:xfrm>
          <a:prstGeom prst="rect">
            <a:avLst/>
          </a:prstGeom>
        </p:spPr>
      </p:pic>
      <p:pic>
        <p:nvPicPr>
          <p:cNvPr id="22" name="Picture 21" descr="doodles-66.png"/>
          <p:cNvPicPr>
            <a:picLocks noChangeAspect="1"/>
          </p:cNvPicPr>
          <p:nvPr userDrawn="1"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616" y="2132237"/>
            <a:ext cx="1091314" cy="1090268"/>
          </a:xfrm>
          <a:prstGeom prst="rect">
            <a:avLst/>
          </a:prstGeom>
        </p:spPr>
      </p:pic>
      <p:pic>
        <p:nvPicPr>
          <p:cNvPr id="23" name="Picture 22" descr="doodles-67.png"/>
          <p:cNvPicPr>
            <a:picLocks noChangeAspect="1"/>
          </p:cNvPicPr>
          <p:nvPr userDrawn="1"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903" y="1208572"/>
            <a:ext cx="1091314" cy="1090268"/>
          </a:xfrm>
          <a:prstGeom prst="rect">
            <a:avLst/>
          </a:prstGeom>
        </p:spPr>
      </p:pic>
      <p:pic>
        <p:nvPicPr>
          <p:cNvPr id="26" name="Picture 25" descr="doodles-71.png"/>
          <p:cNvPicPr>
            <a:picLocks noChangeAspect="1"/>
          </p:cNvPicPr>
          <p:nvPr userDrawn="1"/>
        </p:nvPicPr>
        <p:blipFill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566" y="2417830"/>
            <a:ext cx="1091314" cy="1090268"/>
          </a:xfrm>
          <a:prstGeom prst="rect">
            <a:avLst/>
          </a:prstGeom>
        </p:spPr>
      </p:pic>
      <p:pic>
        <p:nvPicPr>
          <p:cNvPr id="27" name="Picture 26" descr="doodles-72.png"/>
          <p:cNvPicPr>
            <a:picLocks noChangeAspect="1"/>
          </p:cNvPicPr>
          <p:nvPr userDrawn="1"/>
        </p:nvPicPr>
        <p:blipFill>
          <a:blip r:embed="rId1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902" y="2753778"/>
            <a:ext cx="1272080" cy="1270861"/>
          </a:xfrm>
          <a:prstGeom prst="rect">
            <a:avLst/>
          </a:prstGeom>
        </p:spPr>
      </p:pic>
      <p:pic>
        <p:nvPicPr>
          <p:cNvPr id="28" name="Picture 27" descr="doodles-73.png"/>
          <p:cNvPicPr>
            <a:picLocks noChangeAspect="1"/>
          </p:cNvPicPr>
          <p:nvPr userDrawn="1"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48" y="1607052"/>
            <a:ext cx="1091314" cy="1090268"/>
          </a:xfrm>
          <a:prstGeom prst="rect">
            <a:avLst/>
          </a:prstGeom>
        </p:spPr>
      </p:pic>
      <p:pic>
        <p:nvPicPr>
          <p:cNvPr id="29" name="Picture 28" descr="doodles-74.png"/>
          <p:cNvPicPr>
            <a:picLocks noChangeAspect="1"/>
          </p:cNvPicPr>
          <p:nvPr userDrawn="1"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860" y="3804645"/>
            <a:ext cx="1340140" cy="1338855"/>
          </a:xfrm>
          <a:prstGeom prst="rect">
            <a:avLst/>
          </a:prstGeom>
        </p:spPr>
      </p:pic>
      <p:pic>
        <p:nvPicPr>
          <p:cNvPr id="30" name="Picture 29" descr="doodles-94.png"/>
          <p:cNvPicPr>
            <a:picLocks noChangeAspect="1"/>
          </p:cNvPicPr>
          <p:nvPr userDrawn="1"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1" y="3455321"/>
            <a:ext cx="681094" cy="682243"/>
          </a:xfrm>
          <a:prstGeom prst="rect">
            <a:avLst/>
          </a:prstGeom>
        </p:spPr>
      </p:pic>
      <p:pic>
        <p:nvPicPr>
          <p:cNvPr id="31" name="Picture 30" descr="doodles-95.png"/>
          <p:cNvPicPr>
            <a:picLocks noChangeAspect="1"/>
          </p:cNvPicPr>
          <p:nvPr userDrawn="1"/>
        </p:nvPicPr>
        <p:blipFill>
          <a:blip r:embed="rId2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46" y="2976755"/>
            <a:ext cx="491500" cy="491500"/>
          </a:xfrm>
          <a:prstGeom prst="rect">
            <a:avLst/>
          </a:prstGeom>
        </p:spPr>
      </p:pic>
      <p:pic>
        <p:nvPicPr>
          <p:cNvPr id="32" name="Picture 31" descr="doodles-96.png"/>
          <p:cNvPicPr>
            <a:picLocks noChangeAspect="1"/>
          </p:cNvPicPr>
          <p:nvPr userDrawn="1"/>
        </p:nvPicPr>
        <p:blipFill>
          <a:blip r:embed="rId2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918" y="697158"/>
            <a:ext cx="719680" cy="718636"/>
          </a:xfrm>
          <a:prstGeom prst="rect">
            <a:avLst/>
          </a:prstGeom>
        </p:spPr>
      </p:pic>
      <p:pic>
        <p:nvPicPr>
          <p:cNvPr id="33" name="Picture 32" descr="doodles-97.png"/>
          <p:cNvPicPr>
            <a:picLocks noChangeAspect="1"/>
          </p:cNvPicPr>
          <p:nvPr userDrawn="1"/>
        </p:nvPicPr>
        <p:blipFill>
          <a:blip r:embed="rId2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46" y="711337"/>
            <a:ext cx="743072" cy="743072"/>
          </a:xfrm>
          <a:prstGeom prst="rect">
            <a:avLst/>
          </a:prstGeom>
        </p:spPr>
      </p:pic>
      <p:pic>
        <p:nvPicPr>
          <p:cNvPr id="34" name="Picture 33" descr="doodles-100.png"/>
          <p:cNvPicPr>
            <a:picLocks noChangeAspect="1"/>
          </p:cNvPicPr>
          <p:nvPr userDrawn="1"/>
        </p:nvPicPr>
        <p:blipFill>
          <a:blip r:embed="rId2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58" y="4227916"/>
            <a:ext cx="915584" cy="91558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27229">
            <a:off x="7394144" y="3193196"/>
            <a:ext cx="923087" cy="813800"/>
          </a:xfrm>
          <a:prstGeom prst="rect">
            <a:avLst/>
          </a:prstGeom>
        </p:spPr>
      </p:pic>
      <p:pic>
        <p:nvPicPr>
          <p:cNvPr id="38" name="Picture 37" descr="doodles-40.png"/>
          <p:cNvPicPr>
            <a:picLocks noChangeAspect="1"/>
          </p:cNvPicPr>
          <p:nvPr userDrawn="1"/>
        </p:nvPicPr>
        <p:blipFill>
          <a:blip r:embed="rId2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928" y="4320027"/>
            <a:ext cx="1147426" cy="590775"/>
          </a:xfrm>
          <a:prstGeom prst="rect">
            <a:avLst/>
          </a:prstGeom>
        </p:spPr>
      </p:pic>
      <p:pic>
        <p:nvPicPr>
          <p:cNvPr id="39" name="Picture 38" descr="doodles-41.png"/>
          <p:cNvPicPr>
            <a:picLocks noChangeAspect="1"/>
          </p:cNvPicPr>
          <p:nvPr userDrawn="1"/>
        </p:nvPicPr>
        <p:blipFill>
          <a:blip r:embed="rId2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971" y="4024639"/>
            <a:ext cx="1203945" cy="590776"/>
          </a:xfrm>
          <a:prstGeom prst="rect">
            <a:avLst/>
          </a:prstGeom>
        </p:spPr>
      </p:pic>
      <p:pic>
        <p:nvPicPr>
          <p:cNvPr id="40" name="Picture 39" descr="doodles-42.png"/>
          <p:cNvPicPr>
            <a:picLocks noChangeAspect="1"/>
          </p:cNvPicPr>
          <p:nvPr userDrawn="1"/>
        </p:nvPicPr>
        <p:blipFill>
          <a:blip r:embed="rId3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910" y="1638740"/>
            <a:ext cx="704878" cy="752865"/>
          </a:xfrm>
          <a:prstGeom prst="rect">
            <a:avLst/>
          </a:prstGeom>
        </p:spPr>
      </p:pic>
      <p:pic>
        <p:nvPicPr>
          <p:cNvPr id="41" name="Picture 40" descr="doodles-43.png"/>
          <p:cNvPicPr>
            <a:picLocks noChangeAspect="1"/>
          </p:cNvPicPr>
          <p:nvPr userDrawn="1"/>
        </p:nvPicPr>
        <p:blipFill>
          <a:blip r:embed="rId3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58" y="2459456"/>
            <a:ext cx="572647" cy="588643"/>
          </a:xfrm>
          <a:prstGeom prst="rect">
            <a:avLst/>
          </a:prstGeom>
        </p:spPr>
      </p:pic>
      <p:pic>
        <p:nvPicPr>
          <p:cNvPr id="42" name="Picture 41" descr="doodles-44.png"/>
          <p:cNvPicPr>
            <a:picLocks noChangeAspect="1"/>
          </p:cNvPicPr>
          <p:nvPr userDrawn="1"/>
        </p:nvPicPr>
        <p:blipFill>
          <a:blip r:embed="rId3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889" y="2184347"/>
            <a:ext cx="530027" cy="1138862"/>
          </a:xfrm>
          <a:prstGeom prst="rect">
            <a:avLst/>
          </a:prstGeom>
        </p:spPr>
      </p:pic>
      <p:pic>
        <p:nvPicPr>
          <p:cNvPr id="43" name="Picture 42" descr="doodles-45.png"/>
          <p:cNvPicPr>
            <a:picLocks noChangeAspect="1"/>
          </p:cNvPicPr>
          <p:nvPr userDrawn="1"/>
        </p:nvPicPr>
        <p:blipFill>
          <a:blip r:embed="rId3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081" y="671193"/>
            <a:ext cx="966338" cy="8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6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0F0"/>
          </a:solidFill>
          <a:ln w="38100" cmpd="sng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>
              <a:solidFill>
                <a:schemeClr val="bg1"/>
              </a:solidFill>
              <a:latin typeface="Univers LT Pro 67 Bold condensed"/>
              <a:cs typeface="Univers LT Pro 67 Bold condensed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92666" y="393960"/>
            <a:ext cx="7979409" cy="3981810"/>
          </a:xfrm>
          <a:prstGeom prst="rect">
            <a:avLst/>
          </a:prstGeom>
        </p:spPr>
        <p:txBody>
          <a:bodyPr vert="horz" lIns="0" anchor="ctr"/>
          <a:lstStyle>
            <a:lvl1pPr algn="ctr">
              <a:lnSpc>
                <a:spcPts val="7000"/>
              </a:lnSpc>
              <a:defRPr sz="6600" b="1" i="0" cap="none" spc="160">
                <a:solidFill>
                  <a:schemeClr val="bg1"/>
                </a:solidFill>
                <a:latin typeface="Fira Sans Heavy"/>
                <a:ea typeface="Fira Sans Heavy" charset="0"/>
                <a:cs typeface="Fira Sans Heavy"/>
              </a:defRPr>
            </a:lvl1pPr>
          </a:lstStyle>
          <a:p>
            <a:r>
              <a:rPr lang="en-US" dirty="0"/>
              <a:t>Now read this!</a:t>
            </a:r>
          </a:p>
        </p:txBody>
      </p:sp>
      <p:pic>
        <p:nvPicPr>
          <p:cNvPr id="5" name="Picture 4" descr="doodles-38.pn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902" y="2737058"/>
            <a:ext cx="6400800" cy="44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2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59625" y="592966"/>
            <a:ext cx="8024750" cy="35052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ct val="100000"/>
              </a:lnSpc>
              <a:defRPr sz="5400" b="1" i="0" cap="none" spc="50" baseline="0">
                <a:solidFill>
                  <a:srgbClr val="84BE10"/>
                </a:solidFill>
                <a:latin typeface="Fira Sans Heavy"/>
                <a:ea typeface="Fira Sans Ultra" charset="0"/>
                <a:cs typeface="Fira Sans Heavy"/>
              </a:defRPr>
            </a:lvl1pPr>
          </a:lstStyle>
          <a:p>
            <a:r>
              <a:rPr lang="en-US" dirty="0"/>
              <a:t>Awesome longer</a:t>
            </a:r>
            <a:br>
              <a:rPr lang="en-US" dirty="0"/>
            </a:br>
            <a:r>
              <a:rPr lang="en-US" dirty="0"/>
              <a:t>message goes here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1140" y="4351139"/>
            <a:ext cx="693235" cy="49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45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895350" y="819150"/>
            <a:ext cx="7353300" cy="3505200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ct val="100000"/>
              </a:lnSpc>
              <a:defRPr sz="5400" b="1" i="0" cap="none" spc="50" baseline="0">
                <a:solidFill>
                  <a:srgbClr val="84BE10"/>
                </a:solidFill>
                <a:latin typeface="Fira Sans Heavy"/>
                <a:ea typeface="Fira Sans Ultra" charset="0"/>
                <a:cs typeface="Fira Sans Heavy"/>
              </a:defRPr>
            </a:lvl1pPr>
          </a:lstStyle>
          <a:p>
            <a:r>
              <a:rPr lang="en-US" dirty="0"/>
              <a:t>Awesome longer</a:t>
            </a:r>
            <a:br>
              <a:rPr lang="en-US" dirty="0"/>
            </a:br>
            <a:r>
              <a:rPr lang="en-US" dirty="0"/>
              <a:t>message goes here</a:t>
            </a:r>
          </a:p>
        </p:txBody>
      </p:sp>
      <p:pic>
        <p:nvPicPr>
          <p:cNvPr id="3" name="Picture 2" descr="doodles-38.png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343000"/>
                    </a14:imgEffect>
                    <a14:imgEffect>
                      <a14:brightnessContrast bright="57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925" y="3734518"/>
            <a:ext cx="4370150" cy="30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20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4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649" r:id="rId2"/>
    <p:sldLayoutId id="2147483726" r:id="rId3"/>
    <p:sldLayoutId id="2147483650" r:id="rId4"/>
    <p:sldLayoutId id="2147483729" r:id="rId5"/>
    <p:sldLayoutId id="2147483684" r:id="rId6"/>
    <p:sldLayoutId id="2147483724" r:id="rId7"/>
    <p:sldLayoutId id="2147483685" r:id="rId8"/>
    <p:sldLayoutId id="2147483686" r:id="rId9"/>
    <p:sldLayoutId id="2147483741" r:id="rId10"/>
    <p:sldLayoutId id="2147483688" r:id="rId11"/>
    <p:sldLayoutId id="2147483748" r:id="rId12"/>
    <p:sldLayoutId id="2147483689" r:id="rId13"/>
    <p:sldLayoutId id="2147483687" r:id="rId14"/>
    <p:sldLayoutId id="2147483734" r:id="rId15"/>
    <p:sldLayoutId id="2147483695" r:id="rId16"/>
    <p:sldLayoutId id="2147483745" r:id="rId17"/>
    <p:sldLayoutId id="2147483730" r:id="rId18"/>
    <p:sldLayoutId id="2147483694" r:id="rId19"/>
    <p:sldLayoutId id="2147483731" r:id="rId20"/>
    <p:sldLayoutId id="2147483732" r:id="rId21"/>
    <p:sldLayoutId id="2147483733" r:id="rId22"/>
    <p:sldLayoutId id="2147483653" r:id="rId23"/>
    <p:sldLayoutId id="2147483696" r:id="rId24"/>
    <p:sldLayoutId id="2147483746" r:id="rId25"/>
    <p:sldLayoutId id="2147483704" r:id="rId26"/>
    <p:sldLayoutId id="2147483708" r:id="rId27"/>
    <p:sldLayoutId id="2147483698" r:id="rId28"/>
    <p:sldLayoutId id="2147483767" r:id="rId29"/>
    <p:sldLayoutId id="2147483701" r:id="rId30"/>
    <p:sldLayoutId id="2147483699" r:id="rId31"/>
    <p:sldLayoutId id="2147483702" r:id="rId32"/>
    <p:sldLayoutId id="2147483747" r:id="rId33"/>
    <p:sldLayoutId id="2147483703" r:id="rId34"/>
    <p:sldLayoutId id="2147483705" r:id="rId35"/>
    <p:sldLayoutId id="2147483706" r:id="rId36"/>
    <p:sldLayoutId id="2147483672" r:id="rId37"/>
    <p:sldLayoutId id="2147483749" r:id="rId38"/>
    <p:sldLayoutId id="2147483709" r:id="rId39"/>
    <p:sldLayoutId id="2147483740" r:id="rId4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262991" y="244943"/>
            <a:ext cx="1133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spc="100">
                <a:solidFill>
                  <a:schemeClr val="tx1">
                    <a:lumMod val="65000"/>
                    <a:lumOff val="35000"/>
                  </a:schemeClr>
                </a:solidFill>
                <a:latin typeface="Fira Sans Ultra"/>
                <a:cs typeface="Fira Sans Ultra"/>
              </a:rPr>
              <a:t>TRIAD DOODLES </a:t>
            </a:r>
          </a:p>
        </p:txBody>
      </p:sp>
    </p:spTree>
    <p:extLst>
      <p:ext uri="{BB962C8B-B14F-4D97-AF65-F5344CB8AC3E}">
        <p14:creationId xmlns:p14="http://schemas.microsoft.com/office/powerpoint/2010/main" val="3689247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44" r:id="rId2"/>
    <p:sldLayoutId id="2147483719" r:id="rId3"/>
    <p:sldLayoutId id="2147483716" r:id="rId4"/>
    <p:sldLayoutId id="2147483721" r:id="rId5"/>
    <p:sldLayoutId id="2147483742" r:id="rId6"/>
    <p:sldLayoutId id="2147483720" r:id="rId7"/>
    <p:sldLayoutId id="2147483750" r:id="rId8"/>
    <p:sldLayoutId id="2147483751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9" r:id="rId22"/>
    <p:sldLayoutId id="2147483768" r:id="rId2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39.png"/><Relationship Id="rId4" Type="http://schemas.openxmlformats.org/officeDocument/2006/relationships/hyperlink" Target="https://www.youtube.com/watch?v=RB-RcX5DS5A&amp;ab_channel=Coldplay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v.sk/index.php?lang=sk&amp;doc=services-news&amp;source_no=20&amp;news_no=892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microsoft.com/office/2007/relationships/media" Target="../media/media3.mp4"/><Relationship Id="rId7" Type="http://schemas.openxmlformats.org/officeDocument/2006/relationships/image" Target="../media/image24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8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52.png"/><Relationship Id="rId4" Type="http://schemas.openxmlformats.org/officeDocument/2006/relationships/video" Target="../media/media3.mp4"/><Relationship Id="rId9" Type="http://schemas.openxmlformats.org/officeDocument/2006/relationships/image" Target="../media/image2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lsp.sk/stratenyrok" TargetMode="Externa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13" Type="http://schemas.openxmlformats.org/officeDocument/2006/relationships/image" Target="../media/image259.png"/><Relationship Id="rId3" Type="http://schemas.microsoft.com/office/2007/relationships/media" Target="../media/media4.mp4"/><Relationship Id="rId7" Type="http://schemas.openxmlformats.org/officeDocument/2006/relationships/image" Target="../media/image253.png"/><Relationship Id="rId12" Type="http://schemas.openxmlformats.org/officeDocument/2006/relationships/image" Target="../media/image2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57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50.png"/><Relationship Id="rId4" Type="http://schemas.openxmlformats.org/officeDocument/2006/relationships/video" Target="../media/media4.mp4"/><Relationship Id="rId9" Type="http://schemas.openxmlformats.org/officeDocument/2006/relationships/image" Target="../media/image2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dennikn.sk/2369937/tinedzeri-o-roku-v-izolacii-nalada-klesa-telo-sa-meni-a-s-rodicmi-si-uz-nemozeme-byt-vzdialenejsi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6C5B53-4D43-1640-A714-3C0318541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00B0F0"/>
                </a:solidFill>
              </a:rPr>
              <a:t>YOUNG LIONS</a:t>
            </a:r>
            <a:br>
              <a:rPr lang="sk-SK" dirty="0">
                <a:solidFill>
                  <a:srgbClr val="00B0F0"/>
                </a:solidFill>
              </a:rPr>
            </a:br>
            <a:r>
              <a:rPr lang="sk-SK" dirty="0">
                <a:solidFill>
                  <a:srgbClr val="00B0F0"/>
                </a:solidFill>
              </a:rPr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2184211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43248-0A49-4247-B890-3497FBACE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2076901"/>
            <a:ext cx="7817242" cy="1989762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hlinkClick r:id="rId4"/>
              </a:rPr>
              <a:t>https://www.youtube.com/watch?v=RB-RcX5DS5A&amp;ab_channel=Coldplay</a:t>
            </a:r>
            <a:r>
              <a:rPr lang="en-GB" dirty="0"/>
              <a:t> </a:t>
            </a:r>
            <a:endParaRPr lang="en-SK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2DC639-F535-EA45-8943-3C090E627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542924"/>
            <a:ext cx="7515760" cy="552901"/>
          </a:xfrm>
        </p:spPr>
        <p:txBody>
          <a:bodyPr>
            <a:normAutofit fontScale="90000"/>
          </a:bodyPr>
          <a:lstStyle/>
          <a:p>
            <a:r>
              <a:rPr lang="en-SK" dirty="0"/>
              <a:t>MOOD VIDEA – PRETOČÍME ROK</a:t>
            </a:r>
          </a:p>
        </p:txBody>
      </p:sp>
      <p:pic>
        <p:nvPicPr>
          <p:cNvPr id="6" name="videoplayback" descr="videoplayback">
            <a:hlinkClick r:id="" action="ppaction://media"/>
            <a:extLst>
              <a:ext uri="{FF2B5EF4-FFF2-40B4-BE49-F238E27FC236}">
                <a16:creationId xmlns:a16="http://schemas.microsoft.com/office/drawing/2014/main" id="{1578F31B-2AA9-9E4B-AB20-F0C8014F62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638.8175" end="116400.26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30260" y="-240632"/>
            <a:ext cx="9860548" cy="554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93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43248-0A49-4247-B890-3497FBACE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6" y="1524000"/>
            <a:ext cx="5598022" cy="3619500"/>
          </a:xfrm>
        </p:spPr>
        <p:txBody>
          <a:bodyPr>
            <a:normAutofit/>
          </a:bodyPr>
          <a:lstStyle/>
          <a:p>
            <a:r>
              <a:rPr lang="en-SK" dirty="0"/>
              <a:t>Ku spotu si môžeme zložiť aj vlastnú hudbu s indie kapelou Don’t Trust Butterflies.</a:t>
            </a:r>
          </a:p>
          <a:p>
            <a:endParaRPr lang="en-SK" dirty="0"/>
          </a:p>
          <a:p>
            <a:r>
              <a:rPr lang="en-SK" dirty="0"/>
              <a:t>Pieseň sa môže volať napr. Take Me Back, text necháme na chalanov. Poslúži nám aj pri aktivácii, ale o tom neskôr. </a:t>
            </a:r>
            <a:r>
              <a:rPr lang="en-SK" dirty="0">
                <a:sym typeface="Wingdings" pitchFamily="2" charset="2"/>
              </a:rPr>
              <a:t></a:t>
            </a:r>
          </a:p>
          <a:p>
            <a:endParaRPr lang="en-SK" dirty="0">
              <a:sym typeface="Wingdings" pitchFamily="2" charset="2"/>
            </a:endParaRPr>
          </a:p>
          <a:p>
            <a:r>
              <a:rPr lang="en-SK" dirty="0"/>
              <a:t>Chalani z kapely si môžu strihnúť v spote aj menšie cameo, čo môže trošku pomôcť reachu videa a pomôžu náš spot ešte viac omladiť.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2DC639-F535-EA45-8943-3C090E627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542924"/>
            <a:ext cx="7515760" cy="552901"/>
          </a:xfrm>
        </p:spPr>
        <p:txBody>
          <a:bodyPr>
            <a:normAutofit fontScale="90000"/>
          </a:bodyPr>
          <a:lstStyle/>
          <a:p>
            <a:r>
              <a:rPr lang="en-SK" dirty="0">
                <a:solidFill>
                  <a:srgbClr val="00B0F0"/>
                </a:solidFill>
              </a:rPr>
              <a:t>MOOD VIDEA – HUDBA</a:t>
            </a:r>
          </a:p>
        </p:txBody>
      </p:sp>
      <p:pic>
        <p:nvPicPr>
          <p:cNvPr id="7" name="Picture 6" descr="A group of me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A0659FB2-0933-7D49-B8DB-8B36825877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848" y="0"/>
            <a:ext cx="30411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27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8A98E0-7B8F-7C46-AC44-31E71B98AE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SK" dirty="0"/>
              <a:t>SÉRIA VIDEÍ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C103F-E6B4-D249-88C0-E9EC33B131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SK" sz="8000" dirty="0">
                <a:solidFill>
                  <a:srgbClr val="00B0F0"/>
                </a:solidFill>
              </a:rPr>
              <a:t>VIDEO 1</a:t>
            </a:r>
          </a:p>
        </p:txBody>
      </p:sp>
    </p:spTree>
    <p:extLst>
      <p:ext uri="{BB962C8B-B14F-4D97-AF65-F5344CB8AC3E}">
        <p14:creationId xmlns:p14="http://schemas.microsoft.com/office/powerpoint/2010/main" val="2258450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43248-0A49-4247-B890-3497FBACE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1523999"/>
            <a:ext cx="5298097" cy="2907323"/>
          </a:xfrm>
        </p:spPr>
        <p:txBody>
          <a:bodyPr>
            <a:normAutofit/>
          </a:bodyPr>
          <a:lstStyle/>
          <a:p>
            <a:r>
              <a:rPr lang="en-SK" sz="1400" dirty="0"/>
              <a:t>Hrdina spotu kráča spiatočne po ulici, utiera si reverzne líce rukou, keď dá ruku preč, vidíme, že je na nej zrazu rúž, pozrie sa do kamery a hovorí:</a:t>
            </a:r>
          </a:p>
          <a:p>
            <a:r>
              <a:rPr lang="en-SK" sz="1400" b="1" i="1" dirty="0"/>
              <a:t>“Tento rok nám dal zabrať, najradšej by sme ho vrátili naspäť.”</a:t>
            </a:r>
          </a:p>
          <a:p>
            <a:endParaRPr lang="en-SK" sz="1400" b="1" i="1" dirty="0"/>
          </a:p>
          <a:p>
            <a:r>
              <a:rPr lang="en-SK" sz="1400" dirty="0"/>
              <a:t>Kráča chvíľu spiatočnícky naspäť, potom sa zrazu otočí o 180 stupňov a ocitne sa zoči voči dievčaťu, hrdina spotu sa znovu prihovorí divákovi:</a:t>
            </a:r>
          </a:p>
          <a:p>
            <a:r>
              <a:rPr lang="en-SK" sz="1400" b="1" i="1" dirty="0"/>
              <a:t>“Chceme ti vrátiť rok mladosti bez social distancingu.”</a:t>
            </a:r>
          </a:p>
          <a:p>
            <a:endParaRPr lang="en-SK" sz="1400" dirty="0"/>
          </a:p>
          <a:p>
            <a:endParaRPr lang="en-SK" sz="1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2DC639-F535-EA45-8943-3C090E627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542924"/>
            <a:ext cx="7515760" cy="552901"/>
          </a:xfrm>
        </p:spPr>
        <p:txBody>
          <a:bodyPr>
            <a:normAutofit fontScale="90000"/>
          </a:bodyPr>
          <a:lstStyle/>
          <a:p>
            <a:r>
              <a:rPr lang="en-SK" dirty="0">
                <a:solidFill>
                  <a:srgbClr val="00B0F0"/>
                </a:solidFill>
              </a:rPr>
              <a:t>SCENÁR - VIDEO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F8B1D1-986C-AA48-87F0-4C5C497679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144" y="542924"/>
            <a:ext cx="2307856" cy="24158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erson and person kissing in front of a crowd of people&#10;&#10;Description automatically generated with medium confidence">
            <a:extLst>
              <a:ext uri="{FF2B5EF4-FFF2-40B4-BE49-F238E27FC236}">
                <a16:creationId xmlns:a16="http://schemas.microsoft.com/office/drawing/2014/main" id="{83265267-E901-DC41-9A4F-E62B1F7284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3654" y="2571750"/>
            <a:ext cx="2307856" cy="23629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1846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43248-0A49-4247-B890-3497FBACE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1524000"/>
            <a:ext cx="5012397" cy="2239478"/>
          </a:xfrm>
        </p:spPr>
        <p:txBody>
          <a:bodyPr>
            <a:normAutofit/>
          </a:bodyPr>
          <a:lstStyle/>
          <a:p>
            <a:r>
              <a:rPr lang="en-SK" sz="1400" dirty="0"/>
              <a:t>Dievča mu dáva reverznú pusu na miesto, kde má odtlačok od rúžu, hrdina spotu sa pozrie do kamery a povie:</a:t>
            </a:r>
          </a:p>
          <a:p>
            <a:r>
              <a:rPr lang="en-SK" sz="1400" b="1" i="1" dirty="0"/>
              <a:t>“A aj ti ho vrátime.”</a:t>
            </a:r>
          </a:p>
          <a:p>
            <a:endParaRPr lang="en-SK" sz="1400" b="1" i="1" dirty="0"/>
          </a:p>
          <a:p>
            <a:r>
              <a:rPr lang="en-SK" sz="1400" dirty="0"/>
              <a:t>PACKSHOT VO:</a:t>
            </a:r>
          </a:p>
          <a:p>
            <a:r>
              <a:rPr lang="en-SK" sz="1400" b="1" i="1" dirty="0"/>
              <a:t>“Vrátime ti rok mladosti, otvor si účet pre mladých a budeš ho mať o rok dlhšie zadarmo. Dáme ti navyše 60 € a ďalšie skvelé bonusy, ktoré ti posledný rok vynahradia.</a:t>
            </a:r>
          </a:p>
          <a:p>
            <a:r>
              <a:rPr lang="en-SK" sz="1400" b="1" i="1" dirty="0"/>
              <a:t>Slovenská sporiteľňa”</a:t>
            </a:r>
          </a:p>
          <a:p>
            <a:endParaRPr lang="en-SK" sz="1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2DC639-F535-EA45-8943-3C090E627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542924"/>
            <a:ext cx="7515760" cy="552901"/>
          </a:xfrm>
        </p:spPr>
        <p:txBody>
          <a:bodyPr>
            <a:normAutofit fontScale="90000"/>
          </a:bodyPr>
          <a:lstStyle/>
          <a:p>
            <a:r>
              <a:rPr lang="en-SK" dirty="0">
                <a:solidFill>
                  <a:srgbClr val="00B0F0"/>
                </a:solidFill>
              </a:rPr>
              <a:t>SCENÁR - VIDEO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B9DEE-622F-FC4B-AECF-9E8903487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40" y="874362"/>
            <a:ext cx="2882859" cy="37412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4817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8A98E0-7B8F-7C46-AC44-31E71B98AE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SK" dirty="0"/>
              <a:t>SÉRIA VIDEÍ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C103F-E6B4-D249-88C0-E9EC33B131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SK" sz="8000" dirty="0">
                <a:solidFill>
                  <a:srgbClr val="00B0F0"/>
                </a:solidFill>
              </a:rPr>
              <a:t>VIDEO 2</a:t>
            </a:r>
          </a:p>
        </p:txBody>
      </p:sp>
    </p:spTree>
    <p:extLst>
      <p:ext uri="{BB962C8B-B14F-4D97-AF65-F5344CB8AC3E}">
        <p14:creationId xmlns:p14="http://schemas.microsoft.com/office/powerpoint/2010/main" val="4228350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43248-0A49-4247-B890-3497FBACE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1524000"/>
            <a:ext cx="5063768" cy="3619500"/>
          </a:xfrm>
        </p:spPr>
        <p:txBody>
          <a:bodyPr>
            <a:normAutofit/>
          </a:bodyPr>
          <a:lstStyle/>
          <a:p>
            <a:r>
              <a:rPr lang="en-SK" sz="1400" dirty="0"/>
              <a:t>Začíname vždy pohľadom hlavného hrdinu do telefónu, vidíme ho s partiou s rúškami, kráčajú pospiatky akoby ste pretáčali naspäť video, hrdina sa pozrie do kamery a hovorí:</a:t>
            </a:r>
          </a:p>
          <a:p>
            <a:r>
              <a:rPr lang="en-SK" sz="1400" b="1" i="1" dirty="0"/>
              <a:t>“To bol ale rok, my by sme to najradšej... vrátil späť.”</a:t>
            </a:r>
          </a:p>
          <a:p>
            <a:endParaRPr lang="en-SK" sz="1400" b="1" i="1" dirty="0"/>
          </a:p>
          <a:p>
            <a:r>
              <a:rPr lang="en-SK" sz="1400" dirty="0"/>
              <a:t>Prechádza popri baroch a kaviarňach, na ktorých majitelia reverzne dvíhajú posuvnú mrežu a obracajú cedule z CLOSED na OPEN:</a:t>
            </a:r>
          </a:p>
          <a:p>
            <a:r>
              <a:rPr lang="en-SK" sz="1400" b="1" i="1" dirty="0"/>
              <a:t>“Chceme ti vrátiť rok mladosti, ktorý všetci strávime vonku s kamošmi.”</a:t>
            </a:r>
          </a:p>
          <a:p>
            <a:endParaRPr lang="en-SK" sz="1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2DC639-F535-EA45-8943-3C090E627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542924"/>
            <a:ext cx="7515760" cy="552901"/>
          </a:xfrm>
        </p:spPr>
        <p:txBody>
          <a:bodyPr>
            <a:normAutofit fontScale="90000"/>
          </a:bodyPr>
          <a:lstStyle/>
          <a:p>
            <a:r>
              <a:rPr lang="en-SK" dirty="0">
                <a:solidFill>
                  <a:srgbClr val="00B0F0"/>
                </a:solidFill>
              </a:rPr>
              <a:t>SCENÁR - VIDEO 2</a:t>
            </a:r>
          </a:p>
        </p:txBody>
      </p:sp>
      <p:pic>
        <p:nvPicPr>
          <p:cNvPr id="7" name="Picture 6" descr="A group of people in garment&#10;&#10;Description automatically generated with medium confidence">
            <a:extLst>
              <a:ext uri="{FF2B5EF4-FFF2-40B4-BE49-F238E27FC236}">
                <a16:creationId xmlns:a16="http://schemas.microsoft.com/office/drawing/2014/main" id="{7A0A410B-DA5D-5D4A-BA3F-5C808715B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200" y="783214"/>
            <a:ext cx="3069180" cy="20102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59491E3E-6F66-364C-B6F8-F64236891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663" y="2571750"/>
            <a:ext cx="3014337" cy="20102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7175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43248-0A49-4247-B890-3497FBACE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1523999"/>
            <a:ext cx="4943074" cy="3298257"/>
          </a:xfrm>
        </p:spPr>
        <p:txBody>
          <a:bodyPr>
            <a:normAutofit/>
          </a:bodyPr>
          <a:lstStyle/>
          <a:p>
            <a:r>
              <a:rPr lang="en-SK" sz="1400" dirty="0"/>
              <a:t>Pospiatky sa posadia, jedného z kamošov hrdinu majiteľ zábavne hodí naspäť na stoličku – očividne ho v ne-reverznej akcii vyhadzoval z baru, lebo zatváral.</a:t>
            </a:r>
          </a:p>
          <a:p>
            <a:r>
              <a:rPr lang="en-SK" sz="1400" dirty="0"/>
              <a:t>Hrdina spotu aj s ostatnými si dávajú reverzne dolu rúška a hrdina povie:</a:t>
            </a:r>
          </a:p>
          <a:p>
            <a:r>
              <a:rPr lang="en-SK" sz="1400" b="1" i="1" dirty="0"/>
              <a:t>“A aj ti ho vrátime.”</a:t>
            </a:r>
          </a:p>
          <a:p>
            <a:endParaRPr lang="en-SK" sz="1400" b="1" i="1" dirty="0"/>
          </a:p>
          <a:p>
            <a:r>
              <a:rPr lang="en-SK" sz="1400" dirty="0"/>
              <a:t>PACKSHOT VO:</a:t>
            </a:r>
          </a:p>
          <a:p>
            <a:r>
              <a:rPr lang="en-SK" sz="1400" b="1" i="1" dirty="0"/>
              <a:t>“Vrátime ti rok mladosti, otvor si účet pre mladých a budeš ho mať o rok dlhšie zadarmo. Dáme ti navyše 60 € a ďalšie skvelé bonusy, ktoré ti posledný rok vynahradia.</a:t>
            </a:r>
          </a:p>
          <a:p>
            <a:r>
              <a:rPr lang="en-SK" sz="1400" b="1" i="1" dirty="0"/>
              <a:t>Slovenská sporiteľňa”</a:t>
            </a:r>
          </a:p>
          <a:p>
            <a:endParaRPr lang="en-SK" sz="1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2DC639-F535-EA45-8943-3C090E627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542924"/>
            <a:ext cx="7515760" cy="552901"/>
          </a:xfrm>
        </p:spPr>
        <p:txBody>
          <a:bodyPr>
            <a:normAutofit fontScale="90000"/>
          </a:bodyPr>
          <a:lstStyle/>
          <a:p>
            <a:r>
              <a:rPr lang="en-SK" dirty="0">
                <a:solidFill>
                  <a:srgbClr val="00B0F0"/>
                </a:solidFill>
              </a:rPr>
              <a:t>SCENÁR - VIDEO 2</a:t>
            </a:r>
          </a:p>
        </p:txBody>
      </p:sp>
      <p:pic>
        <p:nvPicPr>
          <p:cNvPr id="9" name="Picture 8" descr="A picture containing person, indoor, restaurant&#10;&#10;Description automatically generated">
            <a:extLst>
              <a:ext uri="{FF2B5EF4-FFF2-40B4-BE49-F238E27FC236}">
                <a16:creationId xmlns:a16="http://schemas.microsoft.com/office/drawing/2014/main" id="{79D11A36-A631-9F49-AB4B-548816D939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4323" y="1523999"/>
            <a:ext cx="3409439" cy="22531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5428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136B8-2C3C-AD47-B6C9-AD51C3AFC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K" dirty="0"/>
              <a:t>Bonusy k účtu</a:t>
            </a:r>
          </a:p>
        </p:txBody>
      </p:sp>
    </p:spTree>
    <p:extLst>
      <p:ext uri="{BB962C8B-B14F-4D97-AF65-F5344CB8AC3E}">
        <p14:creationId xmlns:p14="http://schemas.microsoft.com/office/powerpoint/2010/main" val="3698900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B0032-90D6-804D-9E96-70154A832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85032"/>
            <a:ext cx="9143999" cy="552901"/>
          </a:xfrm>
        </p:spPr>
        <p:txBody>
          <a:bodyPr>
            <a:noAutofit/>
          </a:bodyPr>
          <a:lstStyle/>
          <a:p>
            <a:pPr algn="ctr"/>
            <a:r>
              <a:rPr lang="en-SK" sz="3200" dirty="0">
                <a:solidFill>
                  <a:srgbClr val="00B0F0"/>
                </a:solidFill>
              </a:rPr>
              <a:t>BONUSY, KTORÉ VÁM </a:t>
            </a:r>
            <a:r>
              <a:rPr lang="en-SK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VRÁTIA </a:t>
            </a:r>
            <a:r>
              <a:rPr lang="en-SK" sz="3200" dirty="0">
                <a:solidFill>
                  <a:srgbClr val="00B0F0"/>
                </a:solidFill>
              </a:rPr>
              <a:t>RADOSŤ Z LETA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EC0F6C-405C-FA46-9BF8-46230F926EF0}"/>
              </a:ext>
            </a:extLst>
          </p:cNvPr>
          <p:cNvSpPr/>
          <p:nvPr/>
        </p:nvSpPr>
        <p:spPr>
          <a:xfrm>
            <a:off x="7762875" y="4248150"/>
            <a:ext cx="1038225" cy="714375"/>
          </a:xfrm>
          <a:prstGeom prst="rect">
            <a:avLst/>
          </a:prstGeom>
          <a:solidFill>
            <a:schemeClr val="bg1"/>
          </a:solidFill>
          <a:ln w="38100" cmpd="sng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SK">
              <a:solidFill>
                <a:schemeClr val="bg1"/>
              </a:solidFill>
              <a:latin typeface="Univers LT Pro 67 Bold condensed"/>
              <a:cs typeface="Univers LT Pro 67 Bold condensed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D8D7A51-2E6E-B746-B383-3BB6B9B7E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2332234"/>
            <a:ext cx="8458200" cy="2059540"/>
          </a:xfrm>
        </p:spPr>
        <p:txBody>
          <a:bodyPr/>
          <a:lstStyle/>
          <a:p>
            <a:pPr algn="ctr"/>
            <a:r>
              <a:rPr lang="sk-SK" dirty="0"/>
              <a:t>Okrem predĺženiu obdobia účtu zadarmo a bonusu 60 € sme si pripravili pre mladých aj ďalšie zaujímavé bonusy, ktoré im vynahradia rok v </a:t>
            </a:r>
            <a:r>
              <a:rPr lang="sk-SK" dirty="0" err="1"/>
              <a:t>lockdowne</a:t>
            </a:r>
            <a:r>
              <a:rPr lang="sk-SK" dirty="0"/>
              <a:t>.</a:t>
            </a:r>
            <a:endParaRPr lang="en-SK" dirty="0"/>
          </a:p>
        </p:txBody>
      </p:sp>
    </p:spTree>
    <p:extLst>
      <p:ext uri="{BB962C8B-B14F-4D97-AF65-F5344CB8AC3E}">
        <p14:creationId xmlns:p14="http://schemas.microsoft.com/office/powerpoint/2010/main" val="1867104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B0032-90D6-804D-9E96-70154A832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85032"/>
            <a:ext cx="9143999" cy="552901"/>
          </a:xfrm>
        </p:spPr>
        <p:txBody>
          <a:bodyPr>
            <a:noAutofit/>
          </a:bodyPr>
          <a:lstStyle/>
          <a:p>
            <a:pPr algn="ctr"/>
            <a:r>
              <a:rPr lang="en-SK" sz="3200" dirty="0">
                <a:solidFill>
                  <a:srgbClr val="00B0F0"/>
                </a:solidFill>
              </a:rPr>
              <a:t>MLADÍ ĽUDIA STRÁCAJÚ MLADOSŤ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D8D7A51-2E6E-B746-B383-3BB6B9B7E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975" y="2235984"/>
            <a:ext cx="7010048" cy="2059540"/>
          </a:xfrm>
        </p:spPr>
        <p:txBody>
          <a:bodyPr/>
          <a:lstStyle/>
          <a:p>
            <a:pPr algn="ctr"/>
            <a:r>
              <a:rPr lang="en-SK" dirty="0"/>
              <a:t>Boli sme celý rok zavretí v lockdowne a </a:t>
            </a:r>
            <a:r>
              <a:rPr lang="en-SK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prieskumy ukazujú, že mladí ľudia to pociťovali najsilnejšie</a:t>
            </a:r>
            <a:r>
              <a:rPr lang="en-SK" dirty="0"/>
              <a:t>, cítia sa akoby im bolo ukrátené z mladosti.</a:t>
            </a:r>
          </a:p>
        </p:txBody>
      </p:sp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ADF09E1-F499-3541-A7B6-6EEEBE427C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8684" y="3100610"/>
            <a:ext cx="6566630" cy="147424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824EB3-4A1B-924B-965C-259939DBBEFF}"/>
              </a:ext>
            </a:extLst>
          </p:cNvPr>
          <p:cNvCxnSpPr>
            <a:cxnSpLocks/>
          </p:cNvCxnSpPr>
          <p:nvPr/>
        </p:nvCxnSpPr>
        <p:spPr>
          <a:xfrm>
            <a:off x="2849217" y="4409204"/>
            <a:ext cx="48814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653572-1825-8949-ACE5-34A2781305B1}"/>
              </a:ext>
            </a:extLst>
          </p:cNvPr>
          <p:cNvCxnSpPr>
            <a:cxnSpLocks/>
          </p:cNvCxnSpPr>
          <p:nvPr/>
        </p:nvCxnSpPr>
        <p:spPr>
          <a:xfrm>
            <a:off x="1288684" y="4574857"/>
            <a:ext cx="15605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271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381821-4B82-774E-916D-7AC8C9290E85}"/>
              </a:ext>
            </a:extLst>
          </p:cNvPr>
          <p:cNvSpPr/>
          <p:nvPr/>
        </p:nvSpPr>
        <p:spPr>
          <a:xfrm>
            <a:off x="195209" y="4428162"/>
            <a:ext cx="1222625" cy="715338"/>
          </a:xfrm>
          <a:prstGeom prst="rect">
            <a:avLst/>
          </a:prstGeom>
          <a:solidFill>
            <a:schemeClr val="bg1"/>
          </a:solidFill>
          <a:ln w="38100" cmpd="sng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SK">
              <a:solidFill>
                <a:schemeClr val="bg1"/>
              </a:solidFill>
              <a:latin typeface="Univers LT Pro 67 Bold condensed"/>
              <a:cs typeface="Univers LT Pro 67 Bold condense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C986E-079C-8549-A6E9-3626C43CE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1441342"/>
            <a:ext cx="5631280" cy="2940157"/>
          </a:xfrm>
        </p:spPr>
        <p:txBody>
          <a:bodyPr>
            <a:noAutofit/>
          </a:bodyPr>
          <a:lstStyle/>
          <a:p>
            <a:r>
              <a:rPr lang="sk-SK" dirty="0"/>
              <a:t>V </a:t>
            </a:r>
            <a:r>
              <a:rPr lang="sk-SK" dirty="0" err="1"/>
              <a:t>eShope</a:t>
            </a:r>
            <a:r>
              <a:rPr lang="sk-SK" dirty="0"/>
              <a:t> aplikácie George pridáme záložku, v ktorej budú bonusové zľavy pre ľudí s účtom pre mladých. </a:t>
            </a:r>
          </a:p>
          <a:p>
            <a:endParaRPr lang="sk-SK" dirty="0"/>
          </a:p>
          <a:p>
            <a:r>
              <a:rPr lang="sk-SK" dirty="0"/>
              <a:t>Vďaka nim si užijú leto ešte viac a dobehnú zameškané, zľavy odkazujú na čas, ktorý v </a:t>
            </a:r>
            <a:r>
              <a:rPr lang="sk-SK" dirty="0" err="1"/>
              <a:t>lockdowne</a:t>
            </a:r>
            <a:r>
              <a:rPr lang="sk-SK" dirty="0"/>
              <a:t> strávili: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k-SK" b="1" dirty="0"/>
              <a:t>28 % zľava do </a:t>
            </a:r>
            <a:r>
              <a:rPr lang="sk-SK" b="1" dirty="0" err="1"/>
              <a:t>Cinema</a:t>
            </a:r>
            <a:r>
              <a:rPr lang="sk-SK" b="1" dirty="0"/>
              <a:t> City </a:t>
            </a:r>
            <a:r>
              <a:rPr lang="sk-SK" dirty="0"/>
              <a:t>– jedno percento za každý týždeň, ktorý si musel pozerať filmy len na </a:t>
            </a:r>
            <a:r>
              <a:rPr lang="sk-SK" dirty="0" err="1"/>
              <a:t>telke</a:t>
            </a:r>
            <a:endParaRPr lang="en-SK" dirty="0"/>
          </a:p>
          <a:p>
            <a:pPr marL="285750" lvl="0" indent="-285750">
              <a:buFont typeface="Wingdings" pitchFamily="2" charset="2"/>
              <a:buChar char="§"/>
            </a:pPr>
            <a:r>
              <a:rPr lang="sk-SK" b="1" dirty="0"/>
              <a:t>35 % zľava do vybraných reštaurácií </a:t>
            </a:r>
            <a:r>
              <a:rPr lang="sk-SK" dirty="0"/>
              <a:t>– jedno percento za každý piatok, ktorý si strávil pri jedle z donášky</a:t>
            </a:r>
            <a:endParaRPr lang="en-SK" dirty="0"/>
          </a:p>
          <a:p>
            <a:pPr marL="285750" lvl="0" indent="-285750">
              <a:buFont typeface="Wingdings" pitchFamily="2" charset="2"/>
              <a:buChar char="§"/>
            </a:pPr>
            <a:r>
              <a:rPr lang="sk-SK" b="1" dirty="0"/>
              <a:t>12 % zľava na vybrané koncerty </a:t>
            </a:r>
            <a:r>
              <a:rPr lang="sk-SK" dirty="0"/>
              <a:t>– jedno percento za každý mesiac, ktorý si prežil bez živej hudby</a:t>
            </a:r>
            <a:endParaRPr lang="en-SK" dirty="0"/>
          </a:p>
          <a:p>
            <a:endParaRPr lang="en-SK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376ED5-704F-2541-AC07-903352B00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SK" sz="3200" dirty="0">
                <a:solidFill>
                  <a:srgbClr val="00B0F0"/>
                </a:solidFill>
              </a:rPr>
              <a:t>BONUSY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5FBBD1CE-5243-1745-A384-C6A6BB539B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0623" y="-1"/>
            <a:ext cx="2913377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90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erson, indoor, crowd&#10;&#10;Description automatically generated">
            <a:extLst>
              <a:ext uri="{FF2B5EF4-FFF2-40B4-BE49-F238E27FC236}">
                <a16:creationId xmlns:a16="http://schemas.microsoft.com/office/drawing/2014/main" id="{AB09F4C8-0A50-DA4E-9E35-4009EB1DA4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9015" y="1960286"/>
            <a:ext cx="2456173" cy="3132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52964D-67B2-5B41-90B3-A447A5173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9015" y="1669213"/>
            <a:ext cx="2456173" cy="280147"/>
          </a:xfrm>
          <a:prstGeom prst="rect">
            <a:avLst/>
          </a:prstGeom>
        </p:spPr>
      </p:pic>
      <p:pic>
        <p:nvPicPr>
          <p:cNvPr id="11" name="Sequence 01_2" descr="Sequence 01_2">
            <a:hlinkClick r:id="" action="ppaction://media"/>
            <a:extLst>
              <a:ext uri="{FF2B5EF4-FFF2-40B4-BE49-F238E27FC236}">
                <a16:creationId xmlns:a16="http://schemas.microsoft.com/office/drawing/2014/main" id="{A676B807-DD1B-F349-9556-4DFAE86890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99015" y="2619371"/>
            <a:ext cx="2456172" cy="2456172"/>
          </a:xfrm>
          <a:prstGeom prst="rect">
            <a:avLst/>
          </a:prstGeom>
        </p:spPr>
      </p:pic>
      <p:pic>
        <p:nvPicPr>
          <p:cNvPr id="13" name="Picture 12" descr="Two people talking in a doorway&#10;&#10;Description automatically generated with low confidence">
            <a:extLst>
              <a:ext uri="{FF2B5EF4-FFF2-40B4-BE49-F238E27FC236}">
                <a16:creationId xmlns:a16="http://schemas.microsoft.com/office/drawing/2014/main" id="{631C629A-3AA0-BF48-B3C4-6D3BCF2CB7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5184" y="2010864"/>
            <a:ext cx="2471162" cy="31326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DC3AD9-9691-0245-BBE5-6CBDCEB838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5184" y="1680139"/>
            <a:ext cx="2456173" cy="280147"/>
          </a:xfrm>
          <a:prstGeom prst="rect">
            <a:avLst/>
          </a:prstGeom>
        </p:spPr>
      </p:pic>
      <p:pic>
        <p:nvPicPr>
          <p:cNvPr id="15" name="Sequence 02" descr="Sequence 02">
            <a:hlinkClick r:id="" action="ppaction://media"/>
            <a:extLst>
              <a:ext uri="{FF2B5EF4-FFF2-40B4-BE49-F238E27FC236}">
                <a16:creationId xmlns:a16="http://schemas.microsoft.com/office/drawing/2014/main" id="{1422E533-FA1C-C540-AF3E-C27B1C81577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93994" y="2619371"/>
            <a:ext cx="2471162" cy="2471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8B9F5C-50DD-C34A-96C7-2C3CA041648C}"/>
              </a:ext>
            </a:extLst>
          </p:cNvPr>
          <p:cNvSpPr txBox="1"/>
          <p:nvPr/>
        </p:nvSpPr>
        <p:spPr>
          <a:xfrm>
            <a:off x="32597" y="2571750"/>
            <a:ext cx="1466555" cy="584775"/>
          </a:xfrm>
          <a:prstGeom prst="rect">
            <a:avLst/>
          </a:prstGeom>
        </p:spPr>
        <p:txBody>
          <a:bodyPr vert="horz" wrap="none" rtlCol="0">
            <a:spAutoFit/>
          </a:bodyPr>
          <a:lstStyle/>
          <a:p>
            <a:r>
              <a:rPr lang="en-SK" sz="1600" b="1" i="0" dirty="0">
                <a:solidFill>
                  <a:schemeClr val="bg1">
                    <a:lumMod val="50000"/>
                  </a:schemeClr>
                </a:solidFill>
                <a:latin typeface="Fira Sans Regular"/>
                <a:cs typeface="Fira Sans Regular"/>
              </a:rPr>
              <a:t>*GIF-y sú zatiaľ</a:t>
            </a:r>
            <a:br>
              <a:rPr lang="en-SK" sz="1600" b="1" i="0" dirty="0">
                <a:solidFill>
                  <a:schemeClr val="bg1">
                    <a:lumMod val="50000"/>
                  </a:schemeClr>
                </a:solidFill>
                <a:latin typeface="Fira Sans Regular"/>
                <a:cs typeface="Fira Sans Regular"/>
              </a:rPr>
            </a:br>
            <a:r>
              <a:rPr lang="en-SK" sz="1600" b="1" i="0" dirty="0">
                <a:solidFill>
                  <a:schemeClr val="bg1">
                    <a:lumMod val="50000"/>
                  </a:schemeClr>
                </a:solidFill>
                <a:latin typeface="Fira Sans Regular"/>
                <a:cs typeface="Fira Sans Regular"/>
              </a:rPr>
              <a:t>   len ilustračné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A0BB19-6D97-4545-8CE4-B6781DE60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43371"/>
            <a:ext cx="9144000" cy="2334986"/>
          </a:xfrm>
        </p:spPr>
        <p:txBody>
          <a:bodyPr/>
          <a:lstStyle/>
          <a:p>
            <a:pPr algn="ctr"/>
            <a:r>
              <a:rPr lang="sk-SK" dirty="0"/>
              <a:t>Aj bonusy komunikujeme cez reverznú akciu. Vytvoríme GIF-y z kín, reštaurácii a koncertov tak, aby sme sa vždy vrátili na začiatok kráčajú pospiatky ku </a:t>
            </a:r>
            <a:r>
              <a:rPr lang="sk-SK" dirty="0" err="1"/>
              <a:t>kinosedačkám</a:t>
            </a:r>
            <a:r>
              <a:rPr lang="sk-SK" dirty="0"/>
              <a:t>/stolu v reštaurácii.</a:t>
            </a:r>
            <a:endParaRPr lang="en-S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E43CDC-ED13-774D-8AF7-D6EAD8310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701" y="176272"/>
            <a:ext cx="6498226" cy="552901"/>
          </a:xfrm>
        </p:spPr>
        <p:txBody>
          <a:bodyPr>
            <a:normAutofit fontScale="90000"/>
          </a:bodyPr>
          <a:lstStyle/>
          <a:p>
            <a:pPr algn="ctr"/>
            <a:r>
              <a:rPr lang="en-SK" dirty="0">
                <a:solidFill>
                  <a:srgbClr val="00B0F0"/>
                </a:solidFill>
              </a:rPr>
              <a:t>BONUSY NÁS VRÁTIA SPÄŤ</a:t>
            </a:r>
          </a:p>
        </p:txBody>
      </p:sp>
    </p:spTree>
    <p:extLst>
      <p:ext uri="{BB962C8B-B14F-4D97-AF65-F5344CB8AC3E}">
        <p14:creationId xmlns:p14="http://schemas.microsoft.com/office/powerpoint/2010/main" val="160301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8B9F5C-50DD-C34A-96C7-2C3CA041648C}"/>
              </a:ext>
            </a:extLst>
          </p:cNvPr>
          <p:cNvSpPr txBox="1"/>
          <p:nvPr/>
        </p:nvSpPr>
        <p:spPr>
          <a:xfrm>
            <a:off x="0" y="2571750"/>
            <a:ext cx="1456296" cy="584775"/>
          </a:xfrm>
          <a:prstGeom prst="rect">
            <a:avLst/>
          </a:prstGeom>
        </p:spPr>
        <p:txBody>
          <a:bodyPr vert="horz" wrap="none" rtlCol="0">
            <a:spAutoFit/>
          </a:bodyPr>
          <a:lstStyle/>
          <a:p>
            <a:r>
              <a:rPr lang="en-SK" sz="1600" b="1" i="0" dirty="0">
                <a:solidFill>
                  <a:schemeClr val="bg1">
                    <a:lumMod val="50000"/>
                  </a:schemeClr>
                </a:solidFill>
                <a:latin typeface="Fira Sans Regular"/>
                <a:cs typeface="Fira Sans Regular"/>
              </a:rPr>
              <a:t>*Stories sú</a:t>
            </a:r>
            <a:br>
              <a:rPr lang="en-SK" sz="1600" b="1" i="0" dirty="0">
                <a:solidFill>
                  <a:schemeClr val="bg1">
                    <a:lumMod val="50000"/>
                  </a:schemeClr>
                </a:solidFill>
                <a:latin typeface="Fira Sans Regular"/>
                <a:cs typeface="Fira Sans Regular"/>
              </a:rPr>
            </a:br>
            <a:r>
              <a:rPr lang="en-SK" sz="1600" b="1" i="0" dirty="0">
                <a:solidFill>
                  <a:schemeClr val="bg1">
                    <a:lumMod val="50000"/>
                  </a:schemeClr>
                </a:solidFill>
                <a:latin typeface="Fira Sans Regular"/>
                <a:cs typeface="Fira Sans Regular"/>
              </a:rPr>
              <a:t>   len ilustračné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A0BB19-6D97-4545-8CE4-B6781DE60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43371"/>
            <a:ext cx="9144000" cy="721024"/>
          </a:xfrm>
        </p:spPr>
        <p:txBody>
          <a:bodyPr/>
          <a:lstStyle/>
          <a:p>
            <a:pPr algn="ctr"/>
            <a:r>
              <a:rPr lang="sk-SK" dirty="0"/>
              <a:t>Rovnako môžeme komunikovať aj v 3 </a:t>
            </a:r>
            <a:r>
              <a:rPr lang="sk-SK" dirty="0" err="1"/>
              <a:t>stories</a:t>
            </a:r>
            <a:r>
              <a:rPr lang="sk-SK" dirty="0"/>
              <a:t> nasadených po sebe</a:t>
            </a:r>
            <a:r>
              <a:rPr lang="sk-SK"/>
              <a:t>, </a:t>
            </a:r>
            <a:br>
              <a:rPr lang="sk-SK"/>
            </a:br>
            <a:r>
              <a:rPr lang="sk-SK"/>
              <a:t>v </a:t>
            </a:r>
            <a:r>
              <a:rPr lang="sk-SK" dirty="0"/>
              <a:t>ktorých </a:t>
            </a:r>
            <a:r>
              <a:rPr lang="sk-SK"/>
              <a:t>vidíme pospiatky </a:t>
            </a:r>
            <a:r>
              <a:rPr lang="sk-SK" dirty="0"/>
              <a:t>sa vracať ľudí z reštaurácie naspäť k jedlu.</a:t>
            </a:r>
            <a:endParaRPr lang="en-S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E43CDC-ED13-774D-8AF7-D6EAD8310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701" y="176272"/>
            <a:ext cx="6498226" cy="552901"/>
          </a:xfrm>
        </p:spPr>
        <p:txBody>
          <a:bodyPr>
            <a:normAutofit fontScale="90000"/>
          </a:bodyPr>
          <a:lstStyle/>
          <a:p>
            <a:pPr algn="ctr"/>
            <a:r>
              <a:rPr lang="en-SK" dirty="0">
                <a:solidFill>
                  <a:srgbClr val="00B0F0"/>
                </a:solidFill>
              </a:rPr>
              <a:t>OBRÁTENÉ STORIES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CE0869-A0EE-F04D-8562-09D351979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701" y="1487277"/>
            <a:ext cx="2056626" cy="3656223"/>
          </a:xfrm>
          <a:prstGeom prst="rect">
            <a:avLst/>
          </a:prstGeom>
        </p:spPr>
      </p:pic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B4BACB9-D2B7-4F48-A054-3C4D9E175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501" y="1487277"/>
            <a:ext cx="2056626" cy="3656223"/>
          </a:xfrm>
          <a:prstGeom prst="rect">
            <a:avLst/>
          </a:prstGeom>
        </p:spPr>
      </p:pic>
      <p:pic>
        <p:nvPicPr>
          <p:cNvPr id="16" name="Picture 15" descr="A group of people sitting at a table with food and drinks&#10;&#10;Description automatically generated with medium confidence">
            <a:extLst>
              <a:ext uri="{FF2B5EF4-FFF2-40B4-BE49-F238E27FC236}">
                <a16:creationId xmlns:a16="http://schemas.microsoft.com/office/drawing/2014/main" id="{DD43034A-4424-6C4B-A8EF-D924FE9A4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301" y="1487276"/>
            <a:ext cx="2056626" cy="365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63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136B8-2C3C-AD47-B6C9-AD51C3AFC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K" dirty="0"/>
              <a:t>Netradičné aktivity</a:t>
            </a:r>
          </a:p>
        </p:txBody>
      </p:sp>
    </p:spTree>
    <p:extLst>
      <p:ext uri="{BB962C8B-B14F-4D97-AF65-F5344CB8AC3E}">
        <p14:creationId xmlns:p14="http://schemas.microsoft.com/office/powerpoint/2010/main" val="4062695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43248-0A49-4247-B890-3497FBACE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1524000"/>
            <a:ext cx="5515831" cy="3619500"/>
          </a:xfrm>
        </p:spPr>
        <p:txBody>
          <a:bodyPr>
            <a:normAutofit/>
          </a:bodyPr>
          <a:lstStyle/>
          <a:p>
            <a:r>
              <a:rPr lang="en-SK" dirty="0"/>
              <a:t>Našu mladú deprimovanú cieľovku odškodníme aj za každý jeden deň strávený v zákaze vychádzania.</a:t>
            </a:r>
          </a:p>
          <a:p>
            <a:endParaRPr lang="en-SK" b="1" i="1" dirty="0"/>
          </a:p>
          <a:p>
            <a:r>
              <a:rPr lang="en-SK" dirty="0"/>
              <a:t>Za každý deň v lockdowne dáme k dispozícii 1 lístok na Pohodu a majitelia lístkov budú vyžrebovaní zo všetkých, ktorí si počas kampane otvorili účet. </a:t>
            </a:r>
          </a:p>
          <a:p>
            <a:endParaRPr lang="en-SK" dirty="0"/>
          </a:p>
          <a:p>
            <a:r>
              <a:rPr lang="en-SK" dirty="0"/>
              <a:t>Čiže ak by sa zákaz vychádzania skončil dnes, </a:t>
            </a:r>
            <a:br>
              <a:rPr lang="en-SK" dirty="0"/>
            </a:br>
            <a:r>
              <a:rPr lang="en-SK" b="1" dirty="0"/>
              <a:t>rozdáme 238 lístkov za 238 dní v lockdowne.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2DC639-F535-EA45-8943-3C090E627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542924"/>
            <a:ext cx="6036281" cy="552901"/>
          </a:xfrm>
        </p:spPr>
        <p:txBody>
          <a:bodyPr>
            <a:normAutofit fontScale="90000"/>
          </a:bodyPr>
          <a:lstStyle/>
          <a:p>
            <a:r>
              <a:rPr lang="en-SK" dirty="0">
                <a:solidFill>
                  <a:srgbClr val="00B0F0"/>
                </a:solidFill>
              </a:rPr>
              <a:t>POHODOVÉ ODŠKODNÉ</a:t>
            </a:r>
          </a:p>
        </p:txBody>
      </p:sp>
      <p:pic>
        <p:nvPicPr>
          <p:cNvPr id="7" name="Picture 6" descr="A large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id="{2407F628-F3A9-004F-BE77-611AD9D10C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0623" y="0"/>
            <a:ext cx="29133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59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43248-0A49-4247-B890-3497FBACE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1524000"/>
            <a:ext cx="8340792" cy="3619500"/>
          </a:xfrm>
        </p:spPr>
        <p:txBody>
          <a:bodyPr>
            <a:normAutofit/>
          </a:bodyPr>
          <a:lstStyle/>
          <a:p>
            <a:r>
              <a:rPr lang="sk-SK" dirty="0"/>
              <a:t>Reverzne pustíme kúsok pesničky ako Spotify Ad – je to typický zvuk pretáčania videa na VHS alebo kazety.</a:t>
            </a:r>
          </a:p>
          <a:p>
            <a:endParaRPr lang="sk-SK" dirty="0"/>
          </a:p>
          <a:p>
            <a:r>
              <a:rPr lang="sk-SK" dirty="0"/>
              <a:t>Po niekoľkosekundovom pretočení počujeme ovácie a odpočítavanie kapely akoby sme sa pretočili naspäť na začiatok živého koncertu – napríklad spomínanej kapely </a:t>
            </a:r>
            <a:r>
              <a:rPr lang="sk-SK" dirty="0" err="1"/>
              <a:t>Don‘t</a:t>
            </a:r>
            <a:r>
              <a:rPr lang="sk-SK" dirty="0"/>
              <a:t> Trust </a:t>
            </a:r>
            <a:r>
              <a:rPr lang="sk-SK" dirty="0" err="1"/>
              <a:t>Butterflies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/>
              <a:t>Nasleduje </a:t>
            </a:r>
            <a:r>
              <a:rPr lang="sk-SK" dirty="0" err="1"/>
              <a:t>voiceover</a:t>
            </a:r>
            <a:r>
              <a:rPr lang="sk-SK" dirty="0"/>
              <a:t>:</a:t>
            </a:r>
          </a:p>
          <a:p>
            <a:r>
              <a:rPr lang="sk-SK" b="1" i="1" dirty="0"/>
              <a:t>„Aj vy by ste najradšej pretočili čas a získali naspäť stratený rok bez živej hudby?</a:t>
            </a:r>
          </a:p>
          <a:p>
            <a:r>
              <a:rPr lang="sk-SK" b="1" i="1" dirty="0"/>
              <a:t>My vám rok mladosti vrátime a navyše vám dáme zľavu na živé koncerty. Viac na </a:t>
            </a:r>
            <a:r>
              <a:rPr lang="sk-SK" b="1" i="1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www.slsp.sk/stratenyrok</a:t>
            </a:r>
            <a:r>
              <a:rPr lang="sk-SK" b="1" i="1" dirty="0"/>
              <a:t>.“</a:t>
            </a:r>
          </a:p>
          <a:p>
            <a:endParaRPr lang="sk-SK" b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2DC639-F535-EA45-8943-3C090E627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542924"/>
            <a:ext cx="6036281" cy="552901"/>
          </a:xfrm>
        </p:spPr>
        <p:txBody>
          <a:bodyPr>
            <a:normAutofit fontScale="90000"/>
          </a:bodyPr>
          <a:lstStyle/>
          <a:p>
            <a:r>
              <a:rPr lang="en-SK" dirty="0">
                <a:solidFill>
                  <a:srgbClr val="00B0F0"/>
                </a:solidFill>
              </a:rPr>
              <a:t>REVERZNÝ SPOTIFY SPOT</a:t>
            </a:r>
          </a:p>
        </p:txBody>
      </p:sp>
    </p:spTree>
    <p:extLst>
      <p:ext uri="{BB962C8B-B14F-4D97-AF65-F5344CB8AC3E}">
        <p14:creationId xmlns:p14="http://schemas.microsoft.com/office/powerpoint/2010/main" val="2624301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43248-0A49-4247-B890-3497FBACE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1524000"/>
            <a:ext cx="5515831" cy="3619500"/>
          </a:xfrm>
        </p:spPr>
        <p:txBody>
          <a:bodyPr>
            <a:normAutofit/>
          </a:bodyPr>
          <a:lstStyle/>
          <a:p>
            <a:r>
              <a:rPr lang="sk-SK" dirty="0"/>
              <a:t>Spolu s </a:t>
            </a:r>
            <a:r>
              <a:rPr lang="sk-SK" dirty="0" err="1"/>
              <a:t>influencermi</a:t>
            </a:r>
            <a:r>
              <a:rPr lang="sk-SK" dirty="0"/>
              <a:t> pripravíme tik-tok videá, v ktorých sa vrátia o rok dozadu. Napríklad </a:t>
            </a:r>
            <a:r>
              <a:rPr lang="sk-SK" dirty="0" err="1"/>
              <a:t>tiktoker</a:t>
            </a:r>
            <a:r>
              <a:rPr lang="sk-SK" dirty="0"/>
              <a:t> </a:t>
            </a:r>
            <a:r>
              <a:rPr lang="sk-SK" dirty="0" err="1"/>
              <a:t>Valden</a:t>
            </a:r>
            <a:r>
              <a:rPr lang="sk-SK" dirty="0"/>
              <a:t> vstáva reverzným záberom z gauča, oblieka si bundu a vychádza von na ulicu, kde otvára </a:t>
            </a:r>
            <a:r>
              <a:rPr lang="sk-SK" dirty="0" err="1"/>
              <a:t>appku</a:t>
            </a:r>
            <a:r>
              <a:rPr lang="sk-SK" dirty="0"/>
              <a:t> George. Strih a vidíme jeho video z archívu, v ktorom je s kamošmi na festivale.</a:t>
            </a:r>
          </a:p>
          <a:p>
            <a:r>
              <a:rPr lang="sk-SK" dirty="0"/>
              <a:t> </a:t>
            </a:r>
          </a:p>
          <a:p>
            <a:r>
              <a:rPr lang="sk-SK" dirty="0" err="1"/>
              <a:t>Copy</a:t>
            </a:r>
            <a:r>
              <a:rPr lang="sk-SK" dirty="0"/>
              <a:t> k videu: </a:t>
            </a:r>
          </a:p>
          <a:p>
            <a:r>
              <a:rPr lang="sk-SK" b="1" dirty="0"/>
              <a:t>„Beriem si posledný rok v </a:t>
            </a:r>
            <a:r>
              <a:rPr lang="sk-SK" b="1" dirty="0" err="1"/>
              <a:t>lockdowne</a:t>
            </a:r>
            <a:r>
              <a:rPr lang="sk-SK" b="1" dirty="0"/>
              <a:t> späť. </a:t>
            </a:r>
            <a:br>
              <a:rPr lang="sk-SK" b="1" dirty="0"/>
            </a:br>
            <a:r>
              <a:rPr lang="sk-SK" b="1" dirty="0"/>
              <a:t>Poď do toho aj ty. Slovenská sporiteľňa ti vráti rok mladosti s ročným predĺžením Účtu pre mladých </a:t>
            </a:r>
            <a:br>
              <a:rPr lang="sk-SK" b="1" dirty="0"/>
            </a:br>
            <a:r>
              <a:rPr lang="sk-SK" b="1" dirty="0"/>
              <a:t>a 60 € k tomu.“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2DC639-F535-EA45-8943-3C090E627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542924"/>
            <a:ext cx="6036281" cy="552901"/>
          </a:xfrm>
        </p:spPr>
        <p:txBody>
          <a:bodyPr>
            <a:normAutofit fontScale="90000"/>
          </a:bodyPr>
          <a:lstStyle/>
          <a:p>
            <a:r>
              <a:rPr lang="en-SK" dirty="0">
                <a:solidFill>
                  <a:srgbClr val="00B0F0"/>
                </a:solidFill>
              </a:rPr>
              <a:t>REVERZNÝ TIK-TOK</a:t>
            </a:r>
          </a:p>
        </p:txBody>
      </p:sp>
      <p:pic>
        <p:nvPicPr>
          <p:cNvPr id="6" name="179451370_131162579039488_4733433564357223613_n" descr="179451370_131162579039488_4733433564357223613_n">
            <a:hlinkClick r:id="" action="ppaction://media"/>
            <a:extLst>
              <a:ext uri="{FF2B5EF4-FFF2-40B4-BE49-F238E27FC236}">
                <a16:creationId xmlns:a16="http://schemas.microsoft.com/office/drawing/2014/main" id="{C9B3C420-6AAD-3D44-B0F5-BD03B62B3A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0623" y="-339048"/>
            <a:ext cx="2913377" cy="614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0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43248-0A49-4247-B890-3497FBACE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6" y="1524000"/>
            <a:ext cx="5618572" cy="3619500"/>
          </a:xfrm>
        </p:spPr>
        <p:txBody>
          <a:bodyPr>
            <a:normAutofit/>
          </a:bodyPr>
          <a:lstStyle/>
          <a:p>
            <a:r>
              <a:rPr lang="sk-SK" dirty="0"/>
              <a:t>Cez </a:t>
            </a:r>
            <a:r>
              <a:rPr lang="sk-SK" dirty="0" err="1"/>
              <a:t>influencera</a:t>
            </a:r>
            <a:r>
              <a:rPr lang="sk-SK" dirty="0"/>
              <a:t> </a:t>
            </a:r>
            <a:r>
              <a:rPr lang="sk-SK" dirty="0" err="1"/>
              <a:t>Valdena</a:t>
            </a:r>
            <a:r>
              <a:rPr lang="sk-SK" dirty="0"/>
              <a:t> spustíme aj Tik-Tok </a:t>
            </a:r>
            <a:r>
              <a:rPr lang="sk-SK" dirty="0" err="1"/>
              <a:t>challenge</a:t>
            </a:r>
            <a:r>
              <a:rPr lang="sk-SK" dirty="0"/>
              <a:t>, v ktorej majú ľudia ukázať, do ktorého momentu pred </a:t>
            </a:r>
            <a:r>
              <a:rPr lang="sk-SK" dirty="0" err="1"/>
              <a:t>koronou</a:t>
            </a:r>
            <a:r>
              <a:rPr lang="sk-SK" dirty="0"/>
              <a:t> by sa chceli vrátiť – budú kráčať chvíľu pospiatky a potom „skočia“ do daného momentu.</a:t>
            </a:r>
          </a:p>
          <a:p>
            <a:endParaRPr lang="sk-SK" dirty="0"/>
          </a:p>
          <a:p>
            <a:r>
              <a:rPr lang="sk-SK" dirty="0"/>
              <a:t>Práve tu využijeme náš zložený song </a:t>
            </a:r>
            <a:r>
              <a:rPr lang="sk-SK" dirty="0" err="1"/>
              <a:t>Take</a:t>
            </a:r>
            <a:r>
              <a:rPr lang="sk-SK" dirty="0"/>
              <a:t> </a:t>
            </a:r>
            <a:r>
              <a:rPr lang="sk-SK" dirty="0" err="1"/>
              <a:t>Me</a:t>
            </a:r>
            <a:r>
              <a:rPr lang="sk-SK" dirty="0"/>
              <a:t> </a:t>
            </a:r>
            <a:r>
              <a:rPr lang="sk-SK" dirty="0" err="1"/>
              <a:t>Back</a:t>
            </a:r>
            <a:r>
              <a:rPr lang="sk-SK" dirty="0"/>
              <a:t> a bude z toho hudobná </a:t>
            </a:r>
            <a:r>
              <a:rPr lang="sk-SK" dirty="0" err="1"/>
              <a:t>challenge</a:t>
            </a:r>
            <a:r>
              <a:rPr lang="sk-SK" dirty="0"/>
              <a:t>.</a:t>
            </a:r>
          </a:p>
          <a:p>
            <a:r>
              <a:rPr lang="sk-SK" dirty="0"/>
              <a:t>(Práve cez hudbu väčšina Tik-Tok </a:t>
            </a:r>
            <a:r>
              <a:rPr lang="sk-SK" dirty="0" err="1"/>
              <a:t>challenge</a:t>
            </a:r>
            <a:r>
              <a:rPr lang="sk-SK" dirty="0"/>
              <a:t>-í funguje).</a:t>
            </a:r>
          </a:p>
          <a:p>
            <a:endParaRPr lang="sk-SK" dirty="0"/>
          </a:p>
          <a:p>
            <a:r>
              <a:rPr lang="sk-SK" dirty="0"/>
              <a:t>Toto isté spravíme aj s </a:t>
            </a:r>
            <a:r>
              <a:rPr lang="sk-SK" dirty="0" err="1"/>
              <a:t>influencermi</a:t>
            </a:r>
            <a:r>
              <a:rPr lang="sk-SK" dirty="0"/>
              <a:t> na </a:t>
            </a:r>
            <a:r>
              <a:rPr lang="sk-SK" dirty="0" err="1"/>
              <a:t>Instagrame</a:t>
            </a:r>
            <a:r>
              <a:rPr lang="sk-SK" dirty="0"/>
              <a:t> s pomocou formátu </a:t>
            </a:r>
            <a:r>
              <a:rPr lang="sk-SK" dirty="0" err="1"/>
              <a:t>Reels</a:t>
            </a:r>
            <a:r>
              <a:rPr lang="sk-SK" dirty="0"/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2DC639-F535-EA45-8943-3C090E627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542924"/>
            <a:ext cx="6036281" cy="552901"/>
          </a:xfrm>
        </p:spPr>
        <p:txBody>
          <a:bodyPr>
            <a:normAutofit fontScale="90000"/>
          </a:bodyPr>
          <a:lstStyle/>
          <a:p>
            <a:r>
              <a:rPr lang="en-SK" dirty="0">
                <a:solidFill>
                  <a:srgbClr val="00B0F0"/>
                </a:solidFill>
              </a:rPr>
              <a:t>REVERZNÁ CHALLENGE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5BDB2A-4A8B-EF46-B623-8FD3795E0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885" y="0"/>
            <a:ext cx="28961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69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A0BB19-6D97-4545-8CE4-B6781DE60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43371"/>
            <a:ext cx="9144000" cy="721024"/>
          </a:xfrm>
        </p:spPr>
        <p:txBody>
          <a:bodyPr>
            <a:normAutofit/>
          </a:bodyPr>
          <a:lstStyle/>
          <a:p>
            <a:pPr algn="ctr"/>
            <a:r>
              <a:rPr lang="sk-SK" sz="1400" dirty="0"/>
              <a:t>Vytvoríme ”vracajúcu sa“ komunikáciu nielen v online videu, ale rozrobenú do všetkých formátov komunikujúcu jednak </a:t>
            </a:r>
            <a:r>
              <a:rPr lang="sk-SK" sz="1400" b="1" dirty="0"/>
              <a:t>rok navyše účet zadarmo</a:t>
            </a:r>
            <a:r>
              <a:rPr lang="sk-SK" sz="1400" dirty="0"/>
              <a:t> a jednak skvelé benefity na </a:t>
            </a:r>
            <a:r>
              <a:rPr lang="sk-SK" sz="1400" b="1" dirty="0" err="1"/>
              <a:t>vynahrandenie</a:t>
            </a:r>
            <a:r>
              <a:rPr lang="sk-SK" sz="1400" b="1" dirty="0"/>
              <a:t> strateného času</a:t>
            </a:r>
            <a:endParaRPr lang="en-SK" sz="14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E43CDC-ED13-774D-8AF7-D6EAD8310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701" y="176272"/>
            <a:ext cx="6498226" cy="552901"/>
          </a:xfrm>
        </p:spPr>
        <p:txBody>
          <a:bodyPr>
            <a:normAutofit fontScale="90000"/>
          </a:bodyPr>
          <a:lstStyle/>
          <a:p>
            <a:pPr algn="ctr"/>
            <a:r>
              <a:rPr lang="en-SK" dirty="0">
                <a:solidFill>
                  <a:srgbClr val="00B0F0"/>
                </a:solidFill>
              </a:rPr>
              <a:t>ZHRNUTIE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CE0869-A0EE-F04D-8562-09D351979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502" y="1640026"/>
            <a:ext cx="1453461" cy="2583930"/>
          </a:xfrm>
          <a:prstGeom prst="rect">
            <a:avLst/>
          </a:prstGeom>
        </p:spPr>
      </p:pic>
      <p:pic>
        <p:nvPicPr>
          <p:cNvPr id="8" name="Picture 7" descr="A picture containing text, person, indoor, crowd&#10;&#10;Description automatically generated">
            <a:extLst>
              <a:ext uri="{FF2B5EF4-FFF2-40B4-BE49-F238E27FC236}">
                <a16:creationId xmlns:a16="http://schemas.microsoft.com/office/drawing/2014/main" id="{EBDF2EE6-00E0-0D4D-9D29-C58F585069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4573" y="1848356"/>
            <a:ext cx="1880595" cy="2398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7A6562-B65E-B24E-9AFE-C548CC7425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4573" y="1564395"/>
            <a:ext cx="1880594" cy="214497"/>
          </a:xfrm>
          <a:prstGeom prst="rect">
            <a:avLst/>
          </a:prstGeom>
        </p:spPr>
      </p:pic>
      <p:pic>
        <p:nvPicPr>
          <p:cNvPr id="11" name="Sequence 01_2" descr="Sequence 01_2">
            <a:hlinkClick r:id="" action="ppaction://media"/>
            <a:extLst>
              <a:ext uri="{FF2B5EF4-FFF2-40B4-BE49-F238E27FC236}">
                <a16:creationId xmlns:a16="http://schemas.microsoft.com/office/drawing/2014/main" id="{6CB65DF9-608A-E74E-A132-8BD9F2FEFD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34573" y="2366299"/>
            <a:ext cx="1880594" cy="1880594"/>
          </a:xfrm>
          <a:prstGeom prst="rect">
            <a:avLst/>
          </a:prstGeom>
        </p:spPr>
      </p:pic>
      <p:pic>
        <p:nvPicPr>
          <p:cNvPr id="12" name="179451370_131162579039488_4733433564357223613_n" descr="179451370_131162579039488_4733433564357223613_n">
            <a:hlinkClick r:id="" action="ppaction://media"/>
            <a:extLst>
              <a:ext uri="{FF2B5EF4-FFF2-40B4-BE49-F238E27FC236}">
                <a16:creationId xmlns:a16="http://schemas.microsoft.com/office/drawing/2014/main" id="{B887AADB-C59B-1847-A899-235CD011288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t="6262" b="14292"/>
          <a:stretch/>
        </p:blipFill>
        <p:spPr>
          <a:xfrm>
            <a:off x="7000778" y="1618682"/>
            <a:ext cx="1555634" cy="26052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58E646-F847-6B45-A608-890DF996DA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4502" y="1644780"/>
            <a:ext cx="1991081" cy="2583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9678BA-778B-FE4D-A006-AD84DFB32B07}"/>
              </a:ext>
            </a:extLst>
          </p:cNvPr>
          <p:cNvSpPr txBox="1"/>
          <p:nvPr/>
        </p:nvSpPr>
        <p:spPr>
          <a:xfrm>
            <a:off x="484502" y="4437784"/>
            <a:ext cx="1916743" cy="338554"/>
          </a:xfrm>
          <a:prstGeom prst="rect">
            <a:avLst/>
          </a:prstGeom>
        </p:spPr>
        <p:txBody>
          <a:bodyPr vert="horz" wrap="none" rtlCol="0">
            <a:spAutoFit/>
          </a:bodyPr>
          <a:lstStyle/>
          <a:p>
            <a:r>
              <a:rPr lang="en-SK" sz="1600" b="1" dirty="0">
                <a:solidFill>
                  <a:schemeClr val="bg1">
                    <a:lumMod val="50000"/>
                  </a:schemeClr>
                </a:solidFill>
                <a:latin typeface="Fira Sans Regular"/>
                <a:cs typeface="Fira Sans Regular"/>
              </a:rPr>
              <a:t>2X REVERZNÉ VIDEO</a:t>
            </a:r>
            <a:endParaRPr lang="en-SK" sz="1600" b="1" i="0" dirty="0">
              <a:solidFill>
                <a:schemeClr val="bg1">
                  <a:lumMod val="50000"/>
                </a:schemeClr>
              </a:solidFill>
              <a:latin typeface="Fira Sans Regular"/>
              <a:cs typeface="Fira Sans Regular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CCCE6D-9462-F148-82F1-3CBC06DADC48}"/>
              </a:ext>
            </a:extLst>
          </p:cNvPr>
          <p:cNvSpPr txBox="1"/>
          <p:nvPr/>
        </p:nvSpPr>
        <p:spPr>
          <a:xfrm>
            <a:off x="3270098" y="4406832"/>
            <a:ext cx="3056286" cy="338554"/>
          </a:xfrm>
          <a:prstGeom prst="rect">
            <a:avLst/>
          </a:prstGeom>
        </p:spPr>
        <p:txBody>
          <a:bodyPr vert="horz" wrap="none" rtlCol="0">
            <a:spAutoFit/>
          </a:bodyPr>
          <a:lstStyle/>
          <a:p>
            <a:r>
              <a:rPr lang="en-SK" sz="1600" b="1" i="0" dirty="0">
                <a:solidFill>
                  <a:schemeClr val="bg1">
                    <a:lumMod val="50000"/>
                  </a:schemeClr>
                </a:solidFill>
                <a:latin typeface="Fira Sans Regular"/>
                <a:cs typeface="Fira Sans Regular"/>
              </a:rPr>
              <a:t>REVERZNÁ SOCIAL KOMUNIKÁCIA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1DB586-9F73-9040-86E1-ECFDFCB56846}"/>
              </a:ext>
            </a:extLst>
          </p:cNvPr>
          <p:cNvSpPr txBox="1"/>
          <p:nvPr/>
        </p:nvSpPr>
        <p:spPr>
          <a:xfrm>
            <a:off x="6909542" y="4426282"/>
            <a:ext cx="1738105" cy="338554"/>
          </a:xfrm>
          <a:prstGeom prst="rect">
            <a:avLst/>
          </a:prstGeom>
        </p:spPr>
        <p:txBody>
          <a:bodyPr vert="horz" wrap="none" rtlCol="0">
            <a:spAutoFit/>
          </a:bodyPr>
          <a:lstStyle/>
          <a:p>
            <a:r>
              <a:rPr lang="en-SK" sz="1600" b="1" i="0" dirty="0">
                <a:solidFill>
                  <a:schemeClr val="bg1">
                    <a:lumMod val="50000"/>
                  </a:schemeClr>
                </a:solidFill>
                <a:latin typeface="Fira Sans Regular"/>
                <a:cs typeface="Fira Sans Regular"/>
              </a:rPr>
              <a:t>TIK-TOK + SPOTIFY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F2101310-29C9-5341-9652-9748EB8B21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6114" y="3267284"/>
            <a:ext cx="1880596" cy="10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7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B46-D9C3-8540-AD79-1B46C9FF8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K" dirty="0"/>
              <a:t>🙃Emejukaď</a:t>
            </a:r>
          </a:p>
        </p:txBody>
      </p:sp>
    </p:spTree>
    <p:extLst>
      <p:ext uri="{BB962C8B-B14F-4D97-AF65-F5344CB8AC3E}">
        <p14:creationId xmlns:p14="http://schemas.microsoft.com/office/powerpoint/2010/main" val="182330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255BBD95-625F-B74E-AC27-12D629B28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50" y="1467130"/>
            <a:ext cx="4523936" cy="27868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0DE7E5-11A6-B547-8B6E-05276DDC4C53}"/>
              </a:ext>
            </a:extLst>
          </p:cNvPr>
          <p:cNvSpPr txBox="1"/>
          <p:nvPr/>
        </p:nvSpPr>
        <p:spPr>
          <a:xfrm>
            <a:off x="5077707" y="2156251"/>
            <a:ext cx="3894015" cy="830997"/>
          </a:xfrm>
          <a:prstGeom prst="rect">
            <a:avLst/>
          </a:prstGeom>
        </p:spPr>
        <p:txBody>
          <a:bodyPr vert="horz" wrap="none" rtlCol="0">
            <a:spAutoFit/>
          </a:bodyPr>
          <a:lstStyle/>
          <a:p>
            <a:r>
              <a:rPr lang="en-SK" sz="1600" b="0" i="0" dirty="0">
                <a:solidFill>
                  <a:schemeClr val="bg1">
                    <a:lumMod val="50000"/>
                  </a:schemeClr>
                </a:solidFill>
                <a:latin typeface="Fira Sans Regular"/>
                <a:cs typeface="Fira Sans Regular"/>
              </a:rPr>
              <a:t>Aj </a:t>
            </a:r>
            <a:r>
              <a:rPr lang="en-SK" sz="1600" b="0" i="0" dirty="0">
                <a:solidFill>
                  <a:srgbClr val="00B0F0"/>
                </a:solidFill>
                <a:latin typeface="Fira Sans Regular"/>
                <a:cs typeface="Fira Sans Regula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DenníkN </a:t>
            </a:r>
            <a:r>
              <a:rPr lang="en-SK" sz="1600" b="0" i="0" dirty="0">
                <a:solidFill>
                  <a:schemeClr val="bg1">
                    <a:lumMod val="50000"/>
                  </a:schemeClr>
                </a:solidFill>
                <a:latin typeface="Fira Sans Regular"/>
                <a:cs typeface="Fira Sans Regular"/>
              </a:rPr>
              <a:t>pozbieral mnohé spovede </a:t>
            </a:r>
            <a:br>
              <a:rPr lang="en-SK" sz="1600" b="0" i="0" dirty="0">
                <a:solidFill>
                  <a:schemeClr val="bg1">
                    <a:lumMod val="50000"/>
                  </a:schemeClr>
                </a:solidFill>
                <a:latin typeface="Fira Sans Regular"/>
                <a:cs typeface="Fira Sans Regular"/>
              </a:rPr>
            </a:br>
            <a:r>
              <a:rPr lang="en-SK" sz="1600" b="0" i="0" dirty="0">
                <a:solidFill>
                  <a:schemeClr val="bg1">
                    <a:lumMod val="50000"/>
                  </a:schemeClr>
                </a:solidFill>
                <a:latin typeface="Fira Sans Regular"/>
                <a:cs typeface="Fira Sans Regular"/>
              </a:rPr>
              <a:t>teenagerov, ktoré potvrdzujú štatistiky, </a:t>
            </a:r>
            <a:br>
              <a:rPr lang="en-SK" sz="1600" b="0" i="0" dirty="0">
                <a:solidFill>
                  <a:schemeClr val="bg1">
                    <a:lumMod val="50000"/>
                  </a:schemeClr>
                </a:solidFill>
                <a:latin typeface="Fira Sans Regular"/>
                <a:cs typeface="Fira Sans Regular"/>
              </a:rPr>
            </a:br>
            <a:r>
              <a:rPr lang="en-SK" sz="1600" b="0" i="0" dirty="0">
                <a:solidFill>
                  <a:schemeClr val="bg1">
                    <a:lumMod val="50000"/>
                  </a:schemeClr>
                </a:solidFill>
                <a:latin typeface="Fira Sans Regular"/>
                <a:cs typeface="Fira Sans Regular"/>
              </a:rPr>
              <a:t>že </a:t>
            </a:r>
            <a:r>
              <a:rPr lang="en-SK" sz="1600" b="1" dirty="0">
                <a:solidFill>
                  <a:srgbClr val="00B0F0"/>
                </a:solidFill>
                <a:latin typeface="Fira Sans" panose="020B0503050000020004" pitchFamily="34" charset="0"/>
                <a:cs typeface="Fira Sans Regular"/>
              </a:rPr>
              <a:t>mladí nesú stratený rok veľmi ťažko</a:t>
            </a:r>
            <a:r>
              <a:rPr lang="en-SK" sz="1600" b="1" dirty="0">
                <a:solidFill>
                  <a:schemeClr val="bg1">
                    <a:lumMod val="50000"/>
                  </a:schemeClr>
                </a:solidFill>
                <a:latin typeface="Fira Sans" panose="020B0503050000020004" pitchFamily="34" charset="0"/>
                <a:cs typeface="Fira Sans Regular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76AE59-F63C-4848-8E77-28A6B9D499C4}"/>
              </a:ext>
            </a:extLst>
          </p:cNvPr>
          <p:cNvCxnSpPr>
            <a:cxnSpLocks/>
          </p:cNvCxnSpPr>
          <p:nvPr/>
        </p:nvCxnSpPr>
        <p:spPr>
          <a:xfrm>
            <a:off x="3485323" y="3220278"/>
            <a:ext cx="11264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CB6C45-D117-7A4A-89F5-F0D5E9453ADC}"/>
              </a:ext>
            </a:extLst>
          </p:cNvPr>
          <p:cNvCxnSpPr>
            <a:cxnSpLocks/>
          </p:cNvCxnSpPr>
          <p:nvPr/>
        </p:nvCxnSpPr>
        <p:spPr>
          <a:xfrm>
            <a:off x="483706" y="3412435"/>
            <a:ext cx="35847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5FF480-A676-654A-AA31-F1F2DE783A16}"/>
              </a:ext>
            </a:extLst>
          </p:cNvPr>
          <p:cNvCxnSpPr>
            <a:cxnSpLocks/>
          </p:cNvCxnSpPr>
          <p:nvPr/>
        </p:nvCxnSpPr>
        <p:spPr>
          <a:xfrm>
            <a:off x="483706" y="3624469"/>
            <a:ext cx="15438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853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7CA846-A80F-4E47-8079-94F3240916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406874"/>
            <a:ext cx="9143999" cy="634593"/>
          </a:xfrm>
        </p:spPr>
        <p:txBody>
          <a:bodyPr/>
          <a:lstStyle/>
          <a:p>
            <a:r>
              <a:rPr lang="en-SK" dirty="0"/>
              <a:t>My im stratený rok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3E4EE-8A00-514E-81FD-6ED3E51A32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SK" dirty="0">
                <a:solidFill>
                  <a:srgbClr val="00B0F0"/>
                </a:solidFill>
              </a:rPr>
              <a:t>VRÁTIME</a:t>
            </a:r>
          </a:p>
        </p:txBody>
      </p:sp>
    </p:spTree>
    <p:extLst>
      <p:ext uri="{BB962C8B-B14F-4D97-AF65-F5344CB8AC3E}">
        <p14:creationId xmlns:p14="http://schemas.microsoft.com/office/powerpoint/2010/main" val="2764312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B0032-90D6-804D-9E96-70154A832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85032"/>
            <a:ext cx="9143999" cy="552901"/>
          </a:xfrm>
        </p:spPr>
        <p:txBody>
          <a:bodyPr>
            <a:noAutofit/>
          </a:bodyPr>
          <a:lstStyle/>
          <a:p>
            <a:pPr algn="ctr"/>
            <a:r>
              <a:rPr lang="en-SK" sz="3200" dirty="0">
                <a:solidFill>
                  <a:srgbClr val="00B0F0"/>
                </a:solidFill>
              </a:rPr>
              <a:t>O ROK DLHŠIA MLADOSŤ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EC0F6C-405C-FA46-9BF8-46230F926EF0}"/>
              </a:ext>
            </a:extLst>
          </p:cNvPr>
          <p:cNvSpPr/>
          <p:nvPr/>
        </p:nvSpPr>
        <p:spPr>
          <a:xfrm>
            <a:off x="7762875" y="4248150"/>
            <a:ext cx="1038225" cy="714375"/>
          </a:xfrm>
          <a:prstGeom prst="rect">
            <a:avLst/>
          </a:prstGeom>
          <a:solidFill>
            <a:schemeClr val="bg1"/>
          </a:solidFill>
          <a:ln w="38100" cmpd="sng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SK">
              <a:solidFill>
                <a:schemeClr val="bg1"/>
              </a:solidFill>
              <a:latin typeface="Univers LT Pro 67 Bold condensed"/>
              <a:cs typeface="Univers LT Pro 67 Bold condensed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D8D7A51-2E6E-B746-B383-3BB6B9B7E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28" y="2321960"/>
            <a:ext cx="8609744" cy="2059540"/>
          </a:xfrm>
        </p:spPr>
        <p:txBody>
          <a:bodyPr>
            <a:normAutofit/>
          </a:bodyPr>
          <a:lstStyle/>
          <a:p>
            <a:pPr algn="ctr"/>
            <a:r>
              <a:rPr lang="en-SK" b="1" dirty="0"/>
              <a:t>Predĺžime im mladosť – posunieme na všetky účty obdobie bezplatného vedenia účtu </a:t>
            </a:r>
            <a:br>
              <a:rPr lang="en-SK" b="1" dirty="0"/>
            </a:br>
            <a:r>
              <a:rPr lang="en-SK" b="1" dirty="0"/>
              <a:t>o jeden rok</a:t>
            </a:r>
            <a:r>
              <a:rPr lang="en-SK" dirty="0"/>
              <a:t> - čiže odteraz nebudú platiť za účet až do 27 rokov, nie 26 ako to bolo doteraz.</a:t>
            </a:r>
          </a:p>
          <a:p>
            <a:pPr algn="ctr"/>
            <a:endParaRPr lang="en-SK" dirty="0"/>
          </a:p>
          <a:p>
            <a:pPr algn="ctr"/>
            <a:r>
              <a:rPr lang="en-SK" b="1" dirty="0"/>
              <a:t>K účtu získajú </a:t>
            </a:r>
            <a:r>
              <a:rPr lang="sk-SK" b="1" dirty="0"/>
              <a:t>aj bonus 60 € </a:t>
            </a:r>
            <a:r>
              <a:rPr lang="en-SK" dirty="0"/>
              <a:t>(ktorý sa oproti minulému roku o 30 € navýšil) a ďalšie </a:t>
            </a:r>
            <a:r>
              <a:rPr lang="sk-SK" dirty="0"/>
              <a:t>super bonusy, s ktorými si toto </a:t>
            </a:r>
            <a:r>
              <a:rPr lang="sk-SK" b="1" dirty="0"/>
              <a:t>leto užijú naplno a vynahradia stratený čas v </a:t>
            </a:r>
            <a:r>
              <a:rPr lang="sk-SK" b="1" dirty="0" err="1"/>
              <a:t>lockdowne</a:t>
            </a:r>
            <a:r>
              <a:rPr lang="sk-SK" b="1" dirty="0"/>
              <a:t>. </a:t>
            </a:r>
            <a:endParaRPr lang="en-SK" b="1" dirty="0"/>
          </a:p>
          <a:p>
            <a:pPr algn="ctr"/>
            <a:endParaRPr lang="en-SK" b="1" dirty="0"/>
          </a:p>
          <a:p>
            <a:pPr algn="ctr"/>
            <a:endParaRPr lang="en-SK" dirty="0"/>
          </a:p>
          <a:p>
            <a:pPr algn="ctr"/>
            <a:endParaRPr lang="en-SK" dirty="0"/>
          </a:p>
          <a:p>
            <a:pPr algn="ctr"/>
            <a:endParaRPr lang="en-SK" dirty="0"/>
          </a:p>
        </p:txBody>
      </p:sp>
    </p:spTree>
    <p:extLst>
      <p:ext uri="{BB962C8B-B14F-4D97-AF65-F5344CB8AC3E}">
        <p14:creationId xmlns:p14="http://schemas.microsoft.com/office/powerpoint/2010/main" val="650675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8A98E0-7B8F-7C46-AC44-31E71B98AE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SK" dirty="0"/>
              <a:t>MLADÝM VRÁTIME ROK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C103F-E6B4-D249-88C0-E9EC33B131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SK" sz="8000" dirty="0">
                <a:solidFill>
                  <a:srgbClr val="00B0F0"/>
                </a:solidFill>
              </a:rPr>
              <a:t>AJ V KOMUNIKÁCII</a:t>
            </a:r>
          </a:p>
        </p:txBody>
      </p:sp>
    </p:spTree>
    <p:extLst>
      <p:ext uri="{BB962C8B-B14F-4D97-AF65-F5344CB8AC3E}">
        <p14:creationId xmlns:p14="http://schemas.microsoft.com/office/powerpoint/2010/main" val="1287235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43248-0A49-4247-B890-3497FBACE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7533" y="1405710"/>
            <a:ext cx="4121426" cy="3118164"/>
          </a:xfrm>
        </p:spPr>
        <p:txBody>
          <a:bodyPr>
            <a:normAutofit/>
          </a:bodyPr>
          <a:lstStyle/>
          <a:p>
            <a:r>
              <a:rPr lang="en-SK" dirty="0"/>
              <a:t>Naším základným prvkom bude reverznutie – v online videách a GIF-kách reverzneme pohyb, v rádio spotoch reverzneme zvuk atď.</a:t>
            </a:r>
            <a:br>
              <a:rPr lang="en-SK" dirty="0"/>
            </a:br>
            <a:r>
              <a:rPr lang="en-SK" dirty="0"/>
              <a:t>(Točiť to bude samozrejme produkcia REVERS </a:t>
            </a:r>
            <a:r>
              <a:rPr lang="en-SK" dirty="0">
                <a:sym typeface="Wingdings" pitchFamily="2" charset="2"/>
              </a:rPr>
              <a:t></a:t>
            </a:r>
            <a:r>
              <a:rPr lang="en-SK" dirty="0"/>
              <a:t>).</a:t>
            </a:r>
          </a:p>
          <a:p>
            <a:endParaRPr lang="en-SK" dirty="0"/>
          </a:p>
          <a:p>
            <a:r>
              <a:rPr lang="en-SK" dirty="0"/>
              <a:t>Je to jednoduché a vieme sa s tým hrať v každom formáte.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2DC639-F535-EA45-8943-3C090E627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54" y="1709115"/>
            <a:ext cx="3769415" cy="552901"/>
          </a:xfrm>
        </p:spPr>
        <p:txBody>
          <a:bodyPr>
            <a:normAutofit fontScale="90000"/>
          </a:bodyPr>
          <a:lstStyle/>
          <a:p>
            <a:r>
              <a:rPr lang="en-SK" dirty="0">
                <a:solidFill>
                  <a:srgbClr val="00B0F0"/>
                </a:solidFill>
              </a:rPr>
              <a:t>KOMUNIKAČNÝ</a:t>
            </a:r>
            <a:br>
              <a:rPr lang="en-SK" dirty="0">
                <a:solidFill>
                  <a:srgbClr val="00B0F0"/>
                </a:solidFill>
              </a:rPr>
            </a:br>
            <a:r>
              <a:rPr lang="en-SK" dirty="0">
                <a:solidFill>
                  <a:srgbClr val="00B0F0"/>
                </a:solidFill>
              </a:rPr>
              <a:t>PRINCÍP</a:t>
            </a:r>
            <a:br>
              <a:rPr lang="en-SK" dirty="0">
                <a:solidFill>
                  <a:srgbClr val="00B0F0"/>
                </a:solidFill>
              </a:rPr>
            </a:br>
            <a:r>
              <a:rPr lang="en-SK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REVERZNUTIA </a:t>
            </a:r>
          </a:p>
        </p:txBody>
      </p:sp>
    </p:spTree>
    <p:extLst>
      <p:ext uri="{BB962C8B-B14F-4D97-AF65-F5344CB8AC3E}">
        <p14:creationId xmlns:p14="http://schemas.microsoft.com/office/powerpoint/2010/main" val="2871425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136B8-2C3C-AD47-B6C9-AD51C3AFC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K" dirty="0"/>
              <a:t>SÉRIA ONLINE VIDEÍ</a:t>
            </a:r>
          </a:p>
        </p:txBody>
      </p:sp>
    </p:spTree>
    <p:extLst>
      <p:ext uri="{BB962C8B-B14F-4D97-AF65-F5344CB8AC3E}">
        <p14:creationId xmlns:p14="http://schemas.microsoft.com/office/powerpoint/2010/main" val="1352281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43248-0A49-4247-B890-3497FBACE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6" y="1524000"/>
            <a:ext cx="5524914" cy="3619500"/>
          </a:xfrm>
        </p:spPr>
        <p:txBody>
          <a:bodyPr>
            <a:normAutofit/>
          </a:bodyPr>
          <a:lstStyle/>
          <a:p>
            <a:r>
              <a:rPr lang="en-SK" dirty="0"/>
              <a:t>Hrdina spotu kráča Bratislavou – kráča však reverzne, akoby sme video pretáčali dozadu, reverzná je aj celá scenéria a všetky postavy okolo neho.</a:t>
            </a:r>
          </a:p>
          <a:p>
            <a:endParaRPr lang="en-SK" dirty="0"/>
          </a:p>
          <a:p>
            <a:r>
              <a:rPr lang="en-SK" dirty="0"/>
              <a:t>Ale prihovára sa divákovi normálne, lipsyncuje do voiceoveru presne ako v moodovom videu na nasledujúcom slide.</a:t>
            </a:r>
          </a:p>
          <a:p>
            <a:endParaRPr lang="en-SK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2DC639-F535-EA45-8943-3C090E627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542924"/>
            <a:ext cx="7515760" cy="552901"/>
          </a:xfrm>
        </p:spPr>
        <p:txBody>
          <a:bodyPr>
            <a:normAutofit fontScale="90000"/>
          </a:bodyPr>
          <a:lstStyle/>
          <a:p>
            <a:r>
              <a:rPr lang="en-SK" dirty="0">
                <a:solidFill>
                  <a:srgbClr val="00B0F0"/>
                </a:solidFill>
              </a:rPr>
              <a:t>MOOD VIDEA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956E55-0792-BF46-943B-1DADA312CF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848" y="0"/>
            <a:ext cx="3041152" cy="5143500"/>
          </a:xfrm>
          <a:prstGeom prst="rect">
            <a:avLst/>
          </a:prstGeom>
        </p:spPr>
      </p:pic>
      <p:pic>
        <p:nvPicPr>
          <p:cNvPr id="5" name="Picture 4" descr="doodles-89.png">
            <a:extLst>
              <a:ext uri="{FF2B5EF4-FFF2-40B4-BE49-F238E27FC236}">
                <a16:creationId xmlns:a16="http://schemas.microsoft.com/office/drawing/2014/main" id="{6FA3C4FE-6922-BF47-BA35-C1DF878D46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10548">
            <a:off x="2437894" y="3525848"/>
            <a:ext cx="2170397" cy="117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0759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Custom 6">
      <a:dk1>
        <a:sysClr val="windowText" lastClr="000000"/>
      </a:dk1>
      <a:lt1>
        <a:sysClr val="window" lastClr="FFFFFF"/>
      </a:lt1>
      <a:dk2>
        <a:srgbClr val="84BE10"/>
      </a:dk2>
      <a:lt2>
        <a:srgbClr val="EEECE1"/>
      </a:lt2>
      <a:accent1>
        <a:srgbClr val="84BE10"/>
      </a:accent1>
      <a:accent2>
        <a:srgbClr val="72BE44"/>
      </a:accent2>
      <a:accent3>
        <a:srgbClr val="84BE3C"/>
      </a:accent3>
      <a:accent4>
        <a:srgbClr val="A5C93C"/>
      </a:accent4>
      <a:accent5>
        <a:srgbClr val="84C53F"/>
      </a:accent5>
      <a:accent6>
        <a:srgbClr val="80C242"/>
      </a:accent6>
      <a:hlink>
        <a:srgbClr val="84BE3C"/>
      </a:hlink>
      <a:folHlink>
        <a:srgbClr val="8B8B8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4BE10"/>
        </a:solidFill>
        <a:ln w="38100" cmpd="sng">
          <a:noFill/>
          <a:prstDash val="dash"/>
        </a:ln>
        <a:effectLst/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>
            <a:solidFill>
              <a:schemeClr val="bg1"/>
            </a:solidFill>
            <a:latin typeface="Univers LT Pro 67 Bold condensed"/>
            <a:cs typeface="Univers LT Pro 67 Bold condensed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rgbClr val="71C344"/>
          </a:solidFill>
          <a:prstDash val="sysDash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/>
      <a:lstStyle>
        <a:defPPr>
          <a:defRPr sz="1600" b="0" i="0">
            <a:solidFill>
              <a:schemeClr val="bg1">
                <a:lumMod val="50000"/>
              </a:schemeClr>
            </a:solidFill>
            <a:latin typeface="Fira Sans Regular"/>
            <a:cs typeface="Fira Sans Regular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6">
      <a:dk1>
        <a:sysClr val="windowText" lastClr="000000"/>
      </a:dk1>
      <a:lt1>
        <a:sysClr val="window" lastClr="FFFFFF"/>
      </a:lt1>
      <a:dk2>
        <a:srgbClr val="84BE10"/>
      </a:dk2>
      <a:lt2>
        <a:srgbClr val="EEECE1"/>
      </a:lt2>
      <a:accent1>
        <a:srgbClr val="84BE10"/>
      </a:accent1>
      <a:accent2>
        <a:srgbClr val="72BE44"/>
      </a:accent2>
      <a:accent3>
        <a:srgbClr val="84BE3C"/>
      </a:accent3>
      <a:accent4>
        <a:srgbClr val="A5C93C"/>
      </a:accent4>
      <a:accent5>
        <a:srgbClr val="84C53F"/>
      </a:accent5>
      <a:accent6>
        <a:srgbClr val="80C242"/>
      </a:accent6>
      <a:hlink>
        <a:srgbClr val="84BE3C"/>
      </a:hlink>
      <a:folHlink>
        <a:srgbClr val="8B8B8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</TotalTime>
  <Words>1290</Words>
  <Application>Microsoft Macintosh PowerPoint</Application>
  <PresentationFormat>On-screen Show (16:9)</PresentationFormat>
  <Paragraphs>123</Paragraphs>
  <Slides>29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Arial</vt:lpstr>
      <vt:lpstr>Calibri</vt:lpstr>
      <vt:lpstr>Fira Sans</vt:lpstr>
      <vt:lpstr>Fira Sans Extra Condensed</vt:lpstr>
      <vt:lpstr>Fira Sans Extra Condensed Medium</vt:lpstr>
      <vt:lpstr>Fira Sans Heavy</vt:lpstr>
      <vt:lpstr>Fira Sans Regular</vt:lpstr>
      <vt:lpstr>Fira Sans Ultra</vt:lpstr>
      <vt:lpstr>Univers LT Pro 45 Light</vt:lpstr>
      <vt:lpstr>Univers LT Pro 67 Bold condensed</vt:lpstr>
      <vt:lpstr>Wingdings</vt:lpstr>
      <vt:lpstr>Default Theme</vt:lpstr>
      <vt:lpstr>Custom Design</vt:lpstr>
      <vt:lpstr>YOUNG LIONS DIGITAL</vt:lpstr>
      <vt:lpstr>MLADÍ ĽUDIA STRÁCAJÚ MLADOSŤ</vt:lpstr>
      <vt:lpstr>PowerPoint Presentation</vt:lpstr>
      <vt:lpstr>PowerPoint Presentation</vt:lpstr>
      <vt:lpstr>O ROK DLHŠIA MLADOSŤ</vt:lpstr>
      <vt:lpstr>PowerPoint Presentation</vt:lpstr>
      <vt:lpstr>KOMUNIKAČNÝ PRINCÍP REVERZNUTIA </vt:lpstr>
      <vt:lpstr>SÉRIA ONLINE VIDEÍ</vt:lpstr>
      <vt:lpstr>MOOD VIDEA</vt:lpstr>
      <vt:lpstr>MOOD VIDEA – PRETOČÍME ROK</vt:lpstr>
      <vt:lpstr>MOOD VIDEA – HUDBA</vt:lpstr>
      <vt:lpstr>PowerPoint Presentation</vt:lpstr>
      <vt:lpstr>SCENÁR - VIDEO 1</vt:lpstr>
      <vt:lpstr>SCENÁR - VIDEO 1</vt:lpstr>
      <vt:lpstr>PowerPoint Presentation</vt:lpstr>
      <vt:lpstr>SCENÁR - VIDEO 2</vt:lpstr>
      <vt:lpstr>SCENÁR - VIDEO 2</vt:lpstr>
      <vt:lpstr>Bonusy k účtu</vt:lpstr>
      <vt:lpstr>BONUSY, KTORÉ VÁM VRÁTIA RADOSŤ Z LETA</vt:lpstr>
      <vt:lpstr>BONUSY</vt:lpstr>
      <vt:lpstr>BONUSY NÁS VRÁTIA SPÄŤ</vt:lpstr>
      <vt:lpstr>OBRÁTENÉ STORIES</vt:lpstr>
      <vt:lpstr>Netradičné aktivity</vt:lpstr>
      <vt:lpstr>POHODOVÉ ODŠKODNÉ</vt:lpstr>
      <vt:lpstr>REVERZNÝ SPOTIFY SPOT</vt:lpstr>
      <vt:lpstr>REVERZNÝ TIK-TOK</vt:lpstr>
      <vt:lpstr>REVERZNÁ CHALLENGE</vt:lpstr>
      <vt:lpstr>ZHRNUTIE</vt:lpstr>
      <vt:lpstr>🙃Emejukaď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ZELENÁ PREZENTÁCIA</dc:title>
  <dc:creator>Adam Baška</dc:creator>
  <cp:lastModifiedBy>Adam Baška</cp:lastModifiedBy>
  <cp:revision>255</cp:revision>
  <dcterms:created xsi:type="dcterms:W3CDTF">2020-09-16T12:50:25Z</dcterms:created>
  <dcterms:modified xsi:type="dcterms:W3CDTF">2021-05-04T06:57:43Z</dcterms:modified>
</cp:coreProperties>
</file>