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8" d="100"/>
          <a:sy n="108" d="100"/>
        </p:scale>
        <p:origin x="-106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A81178-F57E-4BFE-902B-CC0B0B9A5A7A}" type="datetimeFigureOut">
              <a:rPr lang="en-US"/>
              <a:pPr>
                <a:defRPr/>
              </a:pPr>
              <a:t>4/28/2011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12C962-7CA9-4A20-8C12-6FC5D225A2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904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Click to edit Master text styles</a:t>
            </a:r>
          </a:p>
          <a:p>
            <a:pPr lvl="1"/>
            <a:r>
              <a:rPr lang="sk-SK" smtClean="0"/>
              <a:t>Second level</a:t>
            </a:r>
          </a:p>
          <a:p>
            <a:pPr lvl="2"/>
            <a:r>
              <a:rPr lang="sk-SK" smtClean="0"/>
              <a:t>Third level</a:t>
            </a:r>
          </a:p>
          <a:p>
            <a:pPr lvl="3"/>
            <a:r>
              <a:rPr lang="sk-SK" smtClean="0"/>
              <a:t>Fourth level</a:t>
            </a:r>
          </a:p>
          <a:p>
            <a:pPr lvl="4"/>
            <a:r>
              <a:rPr lang="sk-SK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2F1868-296D-4D40-B8B4-EF72134D4F71}" type="datetimeFigureOut">
              <a:rPr lang="en-US"/>
              <a:pPr>
                <a:defRPr/>
              </a:pPr>
              <a:t>4/28/2011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A4ECF5-16C3-4AF5-9194-70A4A4F2D6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14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Click to edit Master text styles</a:t>
            </a:r>
          </a:p>
          <a:p>
            <a:pPr lvl="1"/>
            <a:r>
              <a:rPr lang="sk-SK" smtClean="0"/>
              <a:t>Second level</a:t>
            </a:r>
          </a:p>
          <a:p>
            <a:pPr lvl="2"/>
            <a:r>
              <a:rPr lang="sk-SK" smtClean="0"/>
              <a:t>Third level</a:t>
            </a:r>
          </a:p>
          <a:p>
            <a:pPr lvl="3"/>
            <a:r>
              <a:rPr lang="sk-SK" smtClean="0"/>
              <a:t>Fourth level</a:t>
            </a:r>
          </a:p>
          <a:p>
            <a:pPr lvl="4"/>
            <a:r>
              <a:rPr lang="sk-SK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D4A1D5-499D-49EF-B87C-ED2AA07CAAD4}" type="datetimeFigureOut">
              <a:rPr lang="en-US"/>
              <a:pPr>
                <a:defRPr/>
              </a:pPr>
              <a:t>4/28/2011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F9DD10-EE6B-41BD-948E-9967FB0652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140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Click to edit Master text styles</a:t>
            </a:r>
          </a:p>
          <a:p>
            <a:pPr lvl="1"/>
            <a:r>
              <a:rPr lang="sk-SK" smtClean="0"/>
              <a:t>Second level</a:t>
            </a:r>
          </a:p>
          <a:p>
            <a:pPr lvl="2"/>
            <a:r>
              <a:rPr lang="sk-SK" smtClean="0"/>
              <a:t>Third level</a:t>
            </a:r>
          </a:p>
          <a:p>
            <a:pPr lvl="3"/>
            <a:r>
              <a:rPr lang="sk-SK" smtClean="0"/>
              <a:t>Fourth level</a:t>
            </a:r>
          </a:p>
          <a:p>
            <a:pPr lvl="4"/>
            <a:r>
              <a:rPr lang="sk-SK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67B625-C72E-4AC0-A56D-843D3D4FE582}" type="datetimeFigureOut">
              <a:rPr lang="en-US"/>
              <a:pPr>
                <a:defRPr/>
              </a:pPr>
              <a:t>4/28/2011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0E7E05-BD21-4C53-994F-62C96037DA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067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47B851-A8C4-42A7-BD97-37D580150E94}" type="datetimeFigureOut">
              <a:rPr lang="en-US"/>
              <a:pPr>
                <a:defRPr/>
              </a:pPr>
              <a:t>4/28/2011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F0FE1E-2D77-4F93-85AE-91FC8672FE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986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Click to edit Master text styles</a:t>
            </a:r>
          </a:p>
          <a:p>
            <a:pPr lvl="1"/>
            <a:r>
              <a:rPr lang="sk-SK" smtClean="0"/>
              <a:t>Second level</a:t>
            </a:r>
          </a:p>
          <a:p>
            <a:pPr lvl="2"/>
            <a:r>
              <a:rPr lang="sk-SK" smtClean="0"/>
              <a:t>Third level</a:t>
            </a:r>
          </a:p>
          <a:p>
            <a:pPr lvl="3"/>
            <a:r>
              <a:rPr lang="sk-SK" smtClean="0"/>
              <a:t>Fourth level</a:t>
            </a:r>
          </a:p>
          <a:p>
            <a:pPr lvl="4"/>
            <a:r>
              <a:rPr lang="sk-SK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Click to edit Master text styles</a:t>
            </a:r>
          </a:p>
          <a:p>
            <a:pPr lvl="1"/>
            <a:r>
              <a:rPr lang="sk-SK" smtClean="0"/>
              <a:t>Second level</a:t>
            </a:r>
          </a:p>
          <a:p>
            <a:pPr lvl="2"/>
            <a:r>
              <a:rPr lang="sk-SK" smtClean="0"/>
              <a:t>Third level</a:t>
            </a:r>
          </a:p>
          <a:p>
            <a:pPr lvl="3"/>
            <a:r>
              <a:rPr lang="sk-SK" smtClean="0"/>
              <a:t>Fourth level</a:t>
            </a:r>
          </a:p>
          <a:p>
            <a:pPr lvl="4"/>
            <a:r>
              <a:rPr lang="sk-SK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BCBFB0-6900-4159-B64F-4352E249E7EF}" type="datetimeFigureOut">
              <a:rPr lang="en-US"/>
              <a:pPr>
                <a:defRPr/>
              </a:pPr>
              <a:t>4/28/2011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D88962-AB47-4038-953A-80F90D26BE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387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Click to edit Master text styles</a:t>
            </a:r>
          </a:p>
          <a:p>
            <a:pPr lvl="1"/>
            <a:r>
              <a:rPr lang="sk-SK" smtClean="0"/>
              <a:t>Second level</a:t>
            </a:r>
          </a:p>
          <a:p>
            <a:pPr lvl="2"/>
            <a:r>
              <a:rPr lang="sk-SK" smtClean="0"/>
              <a:t>Third level</a:t>
            </a:r>
          </a:p>
          <a:p>
            <a:pPr lvl="3"/>
            <a:r>
              <a:rPr lang="sk-SK" smtClean="0"/>
              <a:t>Fourth level</a:t>
            </a:r>
          </a:p>
          <a:p>
            <a:pPr lvl="4"/>
            <a:r>
              <a:rPr lang="sk-SK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Click to edit Master text styles</a:t>
            </a:r>
          </a:p>
          <a:p>
            <a:pPr lvl="1"/>
            <a:r>
              <a:rPr lang="sk-SK" smtClean="0"/>
              <a:t>Second level</a:t>
            </a:r>
          </a:p>
          <a:p>
            <a:pPr lvl="2"/>
            <a:r>
              <a:rPr lang="sk-SK" smtClean="0"/>
              <a:t>Third level</a:t>
            </a:r>
          </a:p>
          <a:p>
            <a:pPr lvl="3"/>
            <a:r>
              <a:rPr lang="sk-SK" smtClean="0"/>
              <a:t>Fourth level</a:t>
            </a:r>
          </a:p>
          <a:p>
            <a:pPr lvl="4"/>
            <a:r>
              <a:rPr lang="sk-SK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69B736-6725-48A8-B5EC-CD53B3532A45}" type="datetimeFigureOut">
              <a:rPr lang="en-US"/>
              <a:pPr>
                <a:defRPr/>
              </a:pPr>
              <a:t>4/28/2011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431CB7-8E81-4BB8-8055-E96A2BC42B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932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27C668-1C89-4A23-A571-00C4390AD1C5}" type="datetimeFigureOut">
              <a:rPr lang="en-US"/>
              <a:pPr>
                <a:defRPr/>
              </a:pPr>
              <a:t>4/28/2011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37009B-AA7B-43E6-9E0E-36F5DD0F20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863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4367D4-7AF0-4AB7-9CCD-3555EF87110A}" type="datetimeFigureOut">
              <a:rPr lang="en-US"/>
              <a:pPr>
                <a:defRPr/>
              </a:pPr>
              <a:t>4/28/2011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996DAB-FC55-457E-A8D6-6106DEDCEE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767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Click to edit Master text styles</a:t>
            </a:r>
          </a:p>
          <a:p>
            <a:pPr lvl="1"/>
            <a:r>
              <a:rPr lang="sk-SK" smtClean="0"/>
              <a:t>Second level</a:t>
            </a:r>
          </a:p>
          <a:p>
            <a:pPr lvl="2"/>
            <a:r>
              <a:rPr lang="sk-SK" smtClean="0"/>
              <a:t>Third level</a:t>
            </a:r>
          </a:p>
          <a:p>
            <a:pPr lvl="3"/>
            <a:r>
              <a:rPr lang="sk-SK" smtClean="0"/>
              <a:t>Fourth level</a:t>
            </a:r>
          </a:p>
          <a:p>
            <a:pPr lvl="4"/>
            <a:r>
              <a:rPr lang="sk-SK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AB0763-BDC3-40D3-89DF-D18710F722E8}" type="datetimeFigureOut">
              <a:rPr lang="en-US"/>
              <a:pPr>
                <a:defRPr/>
              </a:pPr>
              <a:t>4/28/2011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52BB63-64E2-44EE-A8D1-BE0AC847D6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137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85E684-F6F8-4B8C-A182-DEF9096AE682}" type="datetimeFigureOut">
              <a:rPr lang="en-US"/>
              <a:pPr>
                <a:defRPr/>
              </a:pPr>
              <a:t>4/28/2011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F80772-D035-40E1-A5E3-5D79D9386D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795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smtClean="0"/>
              <a:t>Click to edit Master title style</a:t>
            </a:r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smtClean="0"/>
              <a:t>Click to edit Master text styles</a:t>
            </a:r>
          </a:p>
          <a:p>
            <a:pPr lvl="1"/>
            <a:r>
              <a:rPr lang="sk-SK" smtClean="0"/>
              <a:t>Second level</a:t>
            </a:r>
          </a:p>
          <a:p>
            <a:pPr lvl="2"/>
            <a:r>
              <a:rPr lang="sk-SK" smtClean="0"/>
              <a:t>Third level</a:t>
            </a:r>
          </a:p>
          <a:p>
            <a:pPr lvl="3"/>
            <a:r>
              <a:rPr lang="sk-SK" smtClean="0"/>
              <a:t>Fourth level</a:t>
            </a:r>
          </a:p>
          <a:p>
            <a:pPr lvl="4"/>
            <a:r>
              <a:rPr lang="sk-SK" smtClean="0"/>
              <a:t>Fifth level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237F7328-1E1A-49EF-94D4-9688E9AA440B}" type="datetimeFigureOut">
              <a:rPr lang="en-US"/>
              <a:pPr>
                <a:defRPr/>
              </a:pPr>
              <a:t>4/28/2011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533B083F-DC3D-4117-8743-B5B6B0E714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Tipos_ppt_background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-28575"/>
            <a:ext cx="9220200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Tipos_ppt_background_1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Loto_kampa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18437" y="743179"/>
            <a:ext cx="6507126" cy="52057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5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0</Words>
  <Application>Microsoft Office PowerPoint</Application>
  <PresentationFormat>On-screen Show (4:3)</PresentationFormat>
  <Paragraphs>0</Paragraphs>
  <Slides>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Office Theme</vt:lpstr>
      <vt:lpstr>PowerPoint Presentation</vt:lpstr>
      <vt:lpstr>PowerPoint Presentation</vt:lpstr>
    </vt:vector>
  </TitlesOfParts>
  <Company>MME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Szulanyi Michal</dc:creator>
  <cp:lastModifiedBy>Vanek Andrej</cp:lastModifiedBy>
  <cp:revision>6</cp:revision>
  <dcterms:created xsi:type="dcterms:W3CDTF">2011-04-28T08:03:42Z</dcterms:created>
  <dcterms:modified xsi:type="dcterms:W3CDTF">2011-04-28T12:56:01Z</dcterms:modified>
</cp:coreProperties>
</file>