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8" d="100"/>
          <a:sy n="108" d="100"/>
        </p:scale>
        <p:origin x="-106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1F4AFB-88C8-4554-AEEA-A81D99227983}" type="datetimeFigureOut">
              <a:rPr lang="en-US"/>
              <a:pPr/>
              <a:t>4/28/2011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70B3D0-06C2-4D0B-8CF7-B9C0CEE09B6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8079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Click to edit Master text styles</a:t>
            </a:r>
          </a:p>
          <a:p>
            <a:pPr lvl="1"/>
            <a:r>
              <a:rPr lang="sk-SK" smtClean="0"/>
              <a:t>Second level</a:t>
            </a:r>
          </a:p>
          <a:p>
            <a:pPr lvl="2"/>
            <a:r>
              <a:rPr lang="sk-SK" smtClean="0"/>
              <a:t>Third level</a:t>
            </a:r>
          </a:p>
          <a:p>
            <a:pPr lvl="3"/>
            <a:r>
              <a:rPr lang="sk-SK" smtClean="0"/>
              <a:t>Fourth level</a:t>
            </a:r>
          </a:p>
          <a:p>
            <a:pPr lvl="4"/>
            <a:r>
              <a:rPr lang="sk-SK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B568E4E-05E6-40B2-9FC9-1A8265E72A5C}" type="datetimeFigureOut">
              <a:rPr lang="en-US"/>
              <a:pPr/>
              <a:t>4/28/2011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CC140E-D97D-4B74-9565-F41D4BF3F40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185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Click to edit Master text styles</a:t>
            </a:r>
          </a:p>
          <a:p>
            <a:pPr lvl="1"/>
            <a:r>
              <a:rPr lang="sk-SK" smtClean="0"/>
              <a:t>Second level</a:t>
            </a:r>
          </a:p>
          <a:p>
            <a:pPr lvl="2"/>
            <a:r>
              <a:rPr lang="sk-SK" smtClean="0"/>
              <a:t>Third level</a:t>
            </a:r>
          </a:p>
          <a:p>
            <a:pPr lvl="3"/>
            <a:r>
              <a:rPr lang="sk-SK" smtClean="0"/>
              <a:t>Fourth level</a:t>
            </a:r>
          </a:p>
          <a:p>
            <a:pPr lvl="4"/>
            <a:r>
              <a:rPr lang="sk-SK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FD66490-DB3F-495F-AC1D-5980A7FD7765}" type="datetimeFigureOut">
              <a:rPr lang="en-US"/>
              <a:pPr/>
              <a:t>4/28/2011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F7EF8C-0950-4E7E-8845-EBC484718D5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284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Click to edit Master text styles</a:t>
            </a:r>
          </a:p>
          <a:p>
            <a:pPr lvl="1"/>
            <a:r>
              <a:rPr lang="sk-SK" smtClean="0"/>
              <a:t>Second level</a:t>
            </a:r>
          </a:p>
          <a:p>
            <a:pPr lvl="2"/>
            <a:r>
              <a:rPr lang="sk-SK" smtClean="0"/>
              <a:t>Third level</a:t>
            </a:r>
          </a:p>
          <a:p>
            <a:pPr lvl="3"/>
            <a:r>
              <a:rPr lang="sk-SK" smtClean="0"/>
              <a:t>Fourth level</a:t>
            </a:r>
          </a:p>
          <a:p>
            <a:pPr lvl="4"/>
            <a:r>
              <a:rPr lang="sk-SK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DC86CAB-6E5C-4F95-934E-B10B2CFA240E}" type="datetimeFigureOut">
              <a:rPr lang="en-US"/>
              <a:pPr/>
              <a:t>4/28/2011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E51D9C-85AA-4D4F-8119-1D8AE12912D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660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5FDD346-F0DF-492E-9172-24AB550B4F51}" type="datetimeFigureOut">
              <a:rPr lang="en-US"/>
              <a:pPr/>
              <a:t>4/28/2011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E2D58C-793B-479E-A232-83D86CFC07D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435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Click to edit Master text styles</a:t>
            </a:r>
          </a:p>
          <a:p>
            <a:pPr lvl="1"/>
            <a:r>
              <a:rPr lang="sk-SK" smtClean="0"/>
              <a:t>Second level</a:t>
            </a:r>
          </a:p>
          <a:p>
            <a:pPr lvl="2"/>
            <a:r>
              <a:rPr lang="sk-SK" smtClean="0"/>
              <a:t>Third level</a:t>
            </a:r>
          </a:p>
          <a:p>
            <a:pPr lvl="3"/>
            <a:r>
              <a:rPr lang="sk-SK" smtClean="0"/>
              <a:t>Fourth level</a:t>
            </a:r>
          </a:p>
          <a:p>
            <a:pPr lvl="4"/>
            <a:r>
              <a:rPr lang="sk-SK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Click to edit Master text styles</a:t>
            </a:r>
          </a:p>
          <a:p>
            <a:pPr lvl="1"/>
            <a:r>
              <a:rPr lang="sk-SK" smtClean="0"/>
              <a:t>Second level</a:t>
            </a:r>
          </a:p>
          <a:p>
            <a:pPr lvl="2"/>
            <a:r>
              <a:rPr lang="sk-SK" smtClean="0"/>
              <a:t>Third level</a:t>
            </a:r>
          </a:p>
          <a:p>
            <a:pPr lvl="3"/>
            <a:r>
              <a:rPr lang="sk-SK" smtClean="0"/>
              <a:t>Fourth level</a:t>
            </a:r>
          </a:p>
          <a:p>
            <a:pPr lvl="4"/>
            <a:r>
              <a:rPr lang="sk-SK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4D1825B-639E-4EE7-9C6F-5D34E31EB733}" type="datetimeFigureOut">
              <a:rPr lang="en-US"/>
              <a:pPr/>
              <a:t>4/28/2011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9101A2-E20F-46ED-BCD0-A1C88AF3E49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574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Click to edit Master text styles</a:t>
            </a:r>
          </a:p>
          <a:p>
            <a:pPr lvl="1"/>
            <a:r>
              <a:rPr lang="sk-SK" smtClean="0"/>
              <a:t>Second level</a:t>
            </a:r>
          </a:p>
          <a:p>
            <a:pPr lvl="2"/>
            <a:r>
              <a:rPr lang="sk-SK" smtClean="0"/>
              <a:t>Third level</a:t>
            </a:r>
          </a:p>
          <a:p>
            <a:pPr lvl="3"/>
            <a:r>
              <a:rPr lang="sk-SK" smtClean="0"/>
              <a:t>Fourth level</a:t>
            </a:r>
          </a:p>
          <a:p>
            <a:pPr lvl="4"/>
            <a:r>
              <a:rPr lang="sk-SK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Click to edit Master text styles</a:t>
            </a:r>
          </a:p>
          <a:p>
            <a:pPr lvl="1"/>
            <a:r>
              <a:rPr lang="sk-SK" smtClean="0"/>
              <a:t>Second level</a:t>
            </a:r>
          </a:p>
          <a:p>
            <a:pPr lvl="2"/>
            <a:r>
              <a:rPr lang="sk-SK" smtClean="0"/>
              <a:t>Third level</a:t>
            </a:r>
          </a:p>
          <a:p>
            <a:pPr lvl="3"/>
            <a:r>
              <a:rPr lang="sk-SK" smtClean="0"/>
              <a:t>Fourth level</a:t>
            </a:r>
          </a:p>
          <a:p>
            <a:pPr lvl="4"/>
            <a:r>
              <a:rPr lang="sk-SK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61D96-2213-4447-BA4D-3799D653A8CF}" type="datetimeFigureOut">
              <a:rPr lang="en-US"/>
              <a:pPr/>
              <a:t>4/28/2011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1EB6C2-844D-4AA4-82C6-C8520C01949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463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FDCF438-61DD-481E-8E02-25664EB906C1}" type="datetimeFigureOut">
              <a:rPr lang="en-US"/>
              <a:pPr/>
              <a:t>4/28/2011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BAD951-CDDE-40EE-9C15-A674A1BF3E4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173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A56C73B-9F13-4DC3-99E3-C75E4C703D95}" type="datetimeFigureOut">
              <a:rPr lang="en-US"/>
              <a:pPr/>
              <a:t>4/28/2011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F51BB4-4C7C-4D0A-8400-9E0C4F169C7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069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Click to edit Master text styles</a:t>
            </a:r>
          </a:p>
          <a:p>
            <a:pPr lvl="1"/>
            <a:r>
              <a:rPr lang="sk-SK" smtClean="0"/>
              <a:t>Second level</a:t>
            </a:r>
          </a:p>
          <a:p>
            <a:pPr lvl="2"/>
            <a:r>
              <a:rPr lang="sk-SK" smtClean="0"/>
              <a:t>Third level</a:t>
            </a:r>
          </a:p>
          <a:p>
            <a:pPr lvl="3"/>
            <a:r>
              <a:rPr lang="sk-SK" smtClean="0"/>
              <a:t>Fourth level</a:t>
            </a:r>
          </a:p>
          <a:p>
            <a:pPr lvl="4"/>
            <a:r>
              <a:rPr lang="sk-SK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5445017-B375-4884-84E9-DDAB6DB7397E}" type="datetimeFigureOut">
              <a:rPr lang="en-US"/>
              <a:pPr/>
              <a:t>4/28/2011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4B1AF1-0F7C-4342-8019-0EE4772B20D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359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41E4F92-8A37-44C5-AE60-F04DDA776966}" type="datetimeFigureOut">
              <a:rPr lang="en-US"/>
              <a:pPr/>
              <a:t>4/28/2011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B5A9B1-4404-4EEF-AE71-1EC7BE434B1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64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smtClean="0"/>
              <a:t>Click to edit Master title style</a:t>
            </a:r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smtClean="0"/>
              <a:t>Click to edit Master text styles</a:t>
            </a:r>
          </a:p>
          <a:p>
            <a:pPr lvl="1"/>
            <a:r>
              <a:rPr lang="sk-SK" smtClean="0"/>
              <a:t>Second level</a:t>
            </a:r>
          </a:p>
          <a:p>
            <a:pPr lvl="2"/>
            <a:r>
              <a:rPr lang="sk-SK" smtClean="0"/>
              <a:t>Third level</a:t>
            </a:r>
          </a:p>
          <a:p>
            <a:pPr lvl="3"/>
            <a:r>
              <a:rPr lang="sk-SK" smtClean="0"/>
              <a:t>Fourth level</a:t>
            </a:r>
          </a:p>
          <a:p>
            <a:pPr lvl="4"/>
            <a:r>
              <a:rPr lang="sk-SK" smtClean="0"/>
              <a:t>Fifth level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D3E5B99F-CD58-43C1-B3A3-E512BDDA941F}" type="datetimeFigureOut">
              <a:rPr lang="en-US"/>
              <a:pPr/>
              <a:t>4/28/2011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0EB499C5-1F7E-4589-A95B-B9CD1C2B41D1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5" descr="Tipos_ppt_background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3" descr="Tipos_ppt_background_1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Kniha-Lot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2450" y="615466"/>
            <a:ext cx="7040438" cy="5632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0</Words>
  <Application>Microsoft Office PowerPoint</Application>
  <PresentationFormat>On-screen Show (4:3)</PresentationFormat>
  <Paragraphs>0</Paragraphs>
  <Slides>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Office Theme</vt:lpstr>
      <vt:lpstr>PowerPoint Presentation</vt:lpstr>
      <vt:lpstr>PowerPoint Presentation</vt:lpstr>
    </vt:vector>
  </TitlesOfParts>
  <Company>MME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Szulanyi Michal</dc:creator>
  <cp:lastModifiedBy>Vanek Andrej</cp:lastModifiedBy>
  <cp:revision>6</cp:revision>
  <dcterms:created xsi:type="dcterms:W3CDTF">2011-04-28T08:03:42Z</dcterms:created>
  <dcterms:modified xsi:type="dcterms:W3CDTF">2011-04-28T13:06:24Z</dcterms:modified>
</cp:coreProperties>
</file>