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7" r:id="rId2"/>
    <p:sldId id="359" r:id="rId3"/>
    <p:sldId id="360" r:id="rId4"/>
    <p:sldId id="363" r:id="rId5"/>
    <p:sldId id="361" r:id="rId6"/>
    <p:sldId id="364" r:id="rId7"/>
    <p:sldId id="365" r:id="rId8"/>
    <p:sldId id="367" r:id="rId9"/>
    <p:sldId id="368" r:id="rId10"/>
    <p:sldId id="366" r:id="rId11"/>
  </p:sldIdLst>
  <p:sldSz cx="13004800" cy="9753600"/>
  <p:notesSz cx="13004800" cy="97536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ka H" initials="VH" lastIdx="1" clrIdx="0">
    <p:extLst>
      <p:ext uri="{19B8F6BF-5375-455C-9EA6-DF929625EA0E}">
        <p15:presenceInfo xmlns:p15="http://schemas.microsoft.com/office/powerpoint/2012/main" xmlns="" userId="Veronika 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29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20"/>
  </p:normalViewPr>
  <p:slideViewPr>
    <p:cSldViewPr>
      <p:cViewPr>
        <p:scale>
          <a:sx n="60" d="100"/>
          <a:sy n="60" d="100"/>
        </p:scale>
        <p:origin x="-180" y="3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538AC-A203-DB44-BA59-6776B9D6A072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0" y="731838"/>
            <a:ext cx="4876800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00163" y="4632325"/>
            <a:ext cx="10404475" cy="4389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06A32-94C9-A146-AFE1-AA78517F4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276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06A32-94C9-A146-AFE1-AA78517F41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3381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06A32-94C9-A146-AFE1-AA78517F41A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8676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06A32-94C9-A146-AFE1-AA78517F41A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71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06A32-94C9-A146-AFE1-AA78517F41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713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06A32-94C9-A146-AFE1-AA78517F41A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713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06A32-94C9-A146-AFE1-AA78517F41A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713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06A32-94C9-A146-AFE1-AA78517F41A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71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Gotham Bold"/>
                <a:cs typeface="Gotham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Gotham Bold"/>
                <a:cs typeface="Gotham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Gotham Bold"/>
                <a:cs typeface="Gotham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01570" y="4726932"/>
            <a:ext cx="3601658" cy="77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1" i="0">
                <a:solidFill>
                  <a:schemeClr val="bg1"/>
                </a:solidFill>
                <a:latin typeface="Gotham Bold"/>
                <a:cs typeface="Gotham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Vzduchoplavby\Desktop\pozicka-hero-image-konsolidacia.png"/>
          <p:cNvPicPr>
            <a:picLocks noChangeAspect="1" noChangeArrowheads="1"/>
          </p:cNvPicPr>
          <p:nvPr/>
        </p:nvPicPr>
        <p:blipFill>
          <a:blip r:embed="rId2"/>
          <a:srcRect l="3712" r="11599" b="1697"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</p:spPr>
      </p:pic>
      <p:sp>
        <p:nvSpPr>
          <p:cNvPr id="3" name="object 3"/>
          <p:cNvSpPr txBox="1"/>
          <p:nvPr/>
        </p:nvSpPr>
        <p:spPr>
          <a:xfrm>
            <a:off x="5216516" y="5305428"/>
            <a:ext cx="371477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b="1" spc="-105" dirty="0" err="1" smtClean="0">
                <a:latin typeface="Gotham Bold"/>
                <a:cs typeface="Gotham Book"/>
              </a:rPr>
              <a:t>Zaplať</a:t>
            </a:r>
            <a:r>
              <a:rPr lang="en-GB" sz="3600" b="1" spc="-105" dirty="0" smtClean="0">
                <a:latin typeface="Gotham Bold"/>
                <a:cs typeface="Gotham Book"/>
              </a:rPr>
              <a:t> </a:t>
            </a:r>
            <a:r>
              <a:rPr lang="en-GB" sz="3600" b="1" spc="-105" dirty="0" err="1" smtClean="0">
                <a:latin typeface="Gotham Bold"/>
                <a:cs typeface="Gotham Book"/>
              </a:rPr>
              <a:t>mobilom</a:t>
            </a:r>
            <a:r>
              <a:rPr lang="en-GB" sz="3600" b="1" spc="-105" dirty="0" smtClean="0">
                <a:latin typeface="Gotham Bold"/>
                <a:cs typeface="Gotham Book"/>
              </a:rPr>
              <a:t>!</a:t>
            </a:r>
            <a:endParaRPr sz="3600" dirty="0"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4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Vzduchoplavby\Desktop\pozicka-hero-image-konsolidacia.png"/>
          <p:cNvPicPr>
            <a:picLocks noChangeAspect="1" noChangeArrowheads="1"/>
          </p:cNvPicPr>
          <p:nvPr/>
        </p:nvPicPr>
        <p:blipFill>
          <a:blip r:embed="rId2"/>
          <a:srcRect l="3712" r="11599" b="1697"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</p:spPr>
      </p:pic>
      <p:sp>
        <p:nvSpPr>
          <p:cNvPr id="3" name="object 3"/>
          <p:cNvSpPr txBox="1"/>
          <p:nvPr/>
        </p:nvSpPr>
        <p:spPr>
          <a:xfrm>
            <a:off x="5216516" y="5591180"/>
            <a:ext cx="371477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b="1" spc="-105" dirty="0" err="1" smtClean="0">
                <a:latin typeface="Gotham Bold"/>
                <a:cs typeface="Gotham Book"/>
              </a:rPr>
              <a:t>Ďakujeme</a:t>
            </a:r>
            <a:r>
              <a:rPr lang="en-GB" sz="3600" b="1" spc="-105" dirty="0" smtClean="0">
                <a:latin typeface="Gotham Bold"/>
                <a:cs typeface="Gotham Book"/>
              </a:rPr>
              <a:t>!</a:t>
            </a:r>
            <a:endParaRPr sz="2000" dirty="0">
              <a:latin typeface="Gotham 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4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112000" y="2777060"/>
            <a:ext cx="5499735" cy="4796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2000" dirty="0" err="1" smtClean="0"/>
              <a:t>Mobilné</a:t>
            </a:r>
            <a:r>
              <a:rPr lang="en-GB" sz="2000" dirty="0" smtClean="0"/>
              <a:t> </a:t>
            </a:r>
            <a:r>
              <a:rPr lang="en-GB" sz="2000" dirty="0" err="1" smtClean="0"/>
              <a:t>platby</a:t>
            </a:r>
            <a:r>
              <a:rPr lang="en-GB" sz="2000" dirty="0" smtClean="0"/>
              <a:t> </a:t>
            </a:r>
            <a:r>
              <a:rPr lang="en-GB" sz="2000" dirty="0" err="1" smtClean="0"/>
              <a:t>sú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Slovensku</a:t>
            </a:r>
            <a:r>
              <a:rPr lang="en-GB" sz="2000" dirty="0" smtClean="0"/>
              <a:t> </a:t>
            </a:r>
            <a:r>
              <a:rPr lang="en-GB" sz="2000" dirty="0" err="1" smtClean="0"/>
              <a:t>novinkou</a:t>
            </a:r>
            <a:r>
              <a:rPr lang="en-GB" sz="2000" dirty="0" smtClean="0"/>
              <a:t>. </a:t>
            </a:r>
            <a:r>
              <a:rPr lang="en-GB" sz="2000" dirty="0" err="1" smtClean="0"/>
              <a:t>Aj</a:t>
            </a:r>
            <a:r>
              <a:rPr lang="en-GB" sz="2000" dirty="0" smtClean="0"/>
              <a:t> </a:t>
            </a:r>
            <a:r>
              <a:rPr lang="en-GB" sz="2000" dirty="0" err="1" smtClean="0"/>
              <a:t>keď</a:t>
            </a:r>
            <a:r>
              <a:rPr lang="en-GB" sz="2000" dirty="0" smtClean="0"/>
              <a:t> </a:t>
            </a:r>
            <a:r>
              <a:rPr lang="en-GB" sz="2000" dirty="0" err="1" smtClean="0"/>
              <a:t>sú</a:t>
            </a:r>
            <a:r>
              <a:rPr lang="en-GB" sz="2000" dirty="0" smtClean="0"/>
              <a:t> </a:t>
            </a:r>
            <a:r>
              <a:rPr lang="en-GB" sz="2000" dirty="0" err="1" smtClean="0"/>
              <a:t>bezpečné</a:t>
            </a:r>
            <a:r>
              <a:rPr lang="en-GB" sz="2000" dirty="0" smtClean="0"/>
              <a:t> a </a:t>
            </a:r>
            <a:r>
              <a:rPr lang="en-GB" sz="2000" dirty="0" err="1" smtClean="0"/>
              <a:t>pohodlné</a:t>
            </a:r>
            <a:r>
              <a:rPr lang="en-GB" sz="2000" dirty="0" smtClean="0"/>
              <a:t>, </a:t>
            </a:r>
            <a:r>
              <a:rPr lang="en-GB" sz="2000" dirty="0" err="1" smtClean="0"/>
              <a:t>stále</a:t>
            </a:r>
            <a:r>
              <a:rPr lang="en-GB" sz="2000" dirty="0" smtClean="0"/>
              <a:t> </a:t>
            </a:r>
            <a:r>
              <a:rPr lang="en-GB" sz="2000" dirty="0" err="1" smtClean="0"/>
              <a:t>čakajú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svoje</a:t>
            </a:r>
            <a:r>
              <a:rPr lang="en-GB" sz="2000" dirty="0" smtClean="0"/>
              <a:t> </a:t>
            </a:r>
            <a:r>
              <a:rPr lang="en-GB" sz="2000" dirty="0" err="1" smtClean="0"/>
              <a:t>masové</a:t>
            </a:r>
            <a:r>
              <a:rPr lang="en-GB" sz="2000" dirty="0" smtClean="0"/>
              <a:t> </a:t>
            </a:r>
            <a:r>
              <a:rPr lang="en-GB" sz="2000" dirty="0" err="1" smtClean="0"/>
              <a:t>rozšírenie</a:t>
            </a:r>
            <a:r>
              <a:rPr lang="en-GB" sz="2000" dirty="0" smtClean="0"/>
              <a:t>.</a:t>
            </a:r>
          </a:p>
          <a:p>
            <a:endParaRPr lang="en-GB" sz="2000" dirty="0" smtClean="0"/>
          </a:p>
          <a:p>
            <a:r>
              <a:rPr lang="en-GB" sz="2000" dirty="0" err="1" smtClean="0"/>
              <a:t>Ak</a:t>
            </a:r>
            <a:r>
              <a:rPr lang="en-GB" sz="2000" dirty="0" smtClean="0"/>
              <a:t> </a:t>
            </a:r>
            <a:r>
              <a:rPr lang="en-GB" sz="2000" dirty="0" err="1" smtClean="0"/>
              <a:t>chceme</a:t>
            </a:r>
            <a:r>
              <a:rPr lang="en-GB" sz="2000" dirty="0" smtClean="0"/>
              <a:t> </a:t>
            </a:r>
            <a:r>
              <a:rPr lang="en-GB" sz="2000" dirty="0" err="1" smtClean="0"/>
              <a:t>odštartovať</a:t>
            </a:r>
            <a:r>
              <a:rPr lang="en-GB" sz="2000" dirty="0" smtClean="0"/>
              <a:t> </a:t>
            </a:r>
            <a:r>
              <a:rPr lang="en-GB" sz="2000" dirty="0" err="1" smtClean="0"/>
              <a:t>mániu</a:t>
            </a:r>
            <a:r>
              <a:rPr lang="en-GB" sz="2000" dirty="0" smtClean="0"/>
              <a:t> v </a:t>
            </a:r>
            <a:r>
              <a:rPr lang="en-GB" sz="2000" dirty="0" err="1" smtClean="0"/>
              <a:t>používaní</a:t>
            </a:r>
            <a:r>
              <a:rPr lang="en-GB" sz="2000" dirty="0" smtClean="0"/>
              <a:t> </a:t>
            </a:r>
            <a:r>
              <a:rPr lang="en-GB" sz="2000" dirty="0" err="1" smtClean="0"/>
              <a:t>novej</a:t>
            </a:r>
            <a:r>
              <a:rPr lang="en-GB" sz="2000" dirty="0" smtClean="0"/>
              <a:t> </a:t>
            </a:r>
            <a:r>
              <a:rPr lang="en-GB" sz="2000" dirty="0" err="1" smtClean="0"/>
              <a:t>technológie</a:t>
            </a:r>
            <a:r>
              <a:rPr lang="en-GB" sz="2000" dirty="0" smtClean="0"/>
              <a:t>, </a:t>
            </a:r>
            <a:r>
              <a:rPr lang="en-GB" sz="2000" dirty="0" err="1" smtClean="0"/>
              <a:t>musíme</a:t>
            </a:r>
            <a:r>
              <a:rPr lang="en-GB" sz="2000" dirty="0" smtClean="0"/>
              <a:t> </a:t>
            </a:r>
            <a:r>
              <a:rPr lang="en-GB" sz="2000" dirty="0" err="1" smtClean="0"/>
              <a:t>ľudí</a:t>
            </a:r>
            <a:r>
              <a:rPr lang="en-GB" sz="2000" dirty="0" smtClean="0"/>
              <a:t> </a:t>
            </a:r>
            <a:r>
              <a:rPr lang="en-GB" sz="2000" dirty="0" err="1" smtClean="0"/>
              <a:t>zaujať</a:t>
            </a:r>
            <a:r>
              <a:rPr lang="en-GB" sz="2000" dirty="0" smtClean="0"/>
              <a:t> </a:t>
            </a:r>
            <a:r>
              <a:rPr lang="en-GB" sz="2000" dirty="0" err="1" smtClean="0"/>
              <a:t>silnou</a:t>
            </a:r>
            <a:r>
              <a:rPr lang="en-GB" sz="2000" dirty="0" smtClean="0"/>
              <a:t> </a:t>
            </a:r>
            <a:r>
              <a:rPr lang="en-GB" sz="2000" dirty="0" err="1" smtClean="0"/>
              <a:t>témou</a:t>
            </a:r>
            <a:r>
              <a:rPr lang="en-GB" sz="2000" dirty="0" smtClean="0"/>
              <a:t> a </a:t>
            </a:r>
            <a:r>
              <a:rPr lang="en-GB" sz="2000" dirty="0" err="1" smtClean="0"/>
              <a:t>zároveň</a:t>
            </a:r>
            <a:r>
              <a:rPr lang="en-GB" sz="2000" dirty="0" smtClean="0"/>
              <a:t> </a:t>
            </a:r>
            <a:r>
              <a:rPr lang="en-GB" sz="2000" dirty="0" err="1" smtClean="0"/>
              <a:t>im</a:t>
            </a:r>
            <a:r>
              <a:rPr lang="en-GB" sz="2000" dirty="0" smtClean="0"/>
              <a:t> </a:t>
            </a:r>
            <a:r>
              <a:rPr lang="en-GB" sz="2000" dirty="0" err="1" smtClean="0"/>
              <a:t>ponúknuť</a:t>
            </a:r>
            <a:r>
              <a:rPr lang="en-GB" sz="2000" dirty="0" smtClean="0"/>
              <a:t> </a:t>
            </a:r>
            <a:r>
              <a:rPr lang="en-GB" sz="2000" dirty="0" err="1" smtClean="0"/>
              <a:t>protihodnotu</a:t>
            </a:r>
            <a:r>
              <a:rPr lang="en-GB" sz="2000" dirty="0" smtClean="0"/>
              <a:t> </a:t>
            </a:r>
            <a:r>
              <a:rPr lang="en-GB" sz="2000" dirty="0" err="1" smtClean="0"/>
              <a:t>ako</a:t>
            </a:r>
            <a:r>
              <a:rPr lang="en-GB" sz="2000" dirty="0" smtClean="0"/>
              <a:t> </a:t>
            </a:r>
            <a:r>
              <a:rPr lang="en-GB" sz="2000" dirty="0" err="1" smtClean="0"/>
              <a:t>motiváciu</a:t>
            </a:r>
            <a:r>
              <a:rPr lang="en-GB" sz="2000" dirty="0" smtClean="0"/>
              <a:t>. </a:t>
            </a:r>
          </a:p>
          <a:p>
            <a:endParaRPr lang="en-GB" sz="2000" dirty="0" smtClean="0"/>
          </a:p>
          <a:p>
            <a:r>
              <a:rPr lang="en-GB" sz="2000" dirty="0" smtClean="0"/>
              <a:t>Na </a:t>
            </a:r>
            <a:r>
              <a:rPr lang="en-GB" sz="2000" dirty="0" err="1" smtClean="0"/>
              <a:t>začiatku</a:t>
            </a:r>
            <a:r>
              <a:rPr lang="en-GB" sz="2000" dirty="0" smtClean="0"/>
              <a:t> </a:t>
            </a:r>
            <a:r>
              <a:rPr lang="en-GB" sz="2000" dirty="0" err="1" smtClean="0"/>
              <a:t>každej</a:t>
            </a:r>
            <a:r>
              <a:rPr lang="en-GB" sz="2000" dirty="0" smtClean="0"/>
              <a:t> </a:t>
            </a:r>
            <a:r>
              <a:rPr lang="en-GB" sz="2000" dirty="0" err="1" smtClean="0"/>
              <a:t>novej</a:t>
            </a:r>
            <a:r>
              <a:rPr lang="en-GB" sz="2000" dirty="0" smtClean="0"/>
              <a:t> </a:t>
            </a:r>
            <a:r>
              <a:rPr lang="en-GB" sz="2000" dirty="0" err="1" smtClean="0"/>
              <a:t>technológie</a:t>
            </a:r>
            <a:r>
              <a:rPr lang="en-GB" sz="2000" dirty="0" smtClean="0"/>
              <a:t> </a:t>
            </a:r>
            <a:r>
              <a:rPr lang="en-GB" sz="2000" dirty="0" err="1" smtClean="0"/>
              <a:t>stojí</a:t>
            </a:r>
            <a:r>
              <a:rPr lang="en-GB" sz="2000" dirty="0" smtClean="0"/>
              <a:t> </a:t>
            </a:r>
            <a:r>
              <a:rPr lang="en-GB" sz="2000" dirty="0" err="1" smtClean="0"/>
              <a:t>hŕstka</a:t>
            </a:r>
            <a:r>
              <a:rPr lang="en-GB" sz="2000" dirty="0" smtClean="0"/>
              <a:t> </a:t>
            </a:r>
            <a:r>
              <a:rPr lang="en-GB" sz="2000" dirty="0" err="1" smtClean="0"/>
              <a:t>odvážnych</a:t>
            </a:r>
            <a:r>
              <a:rPr lang="en-GB" sz="2000" dirty="0" smtClean="0"/>
              <a:t> </a:t>
            </a:r>
            <a:r>
              <a:rPr lang="en-GB" sz="2000" dirty="0" err="1" smtClean="0"/>
              <a:t>nadšencov</a:t>
            </a:r>
            <a:r>
              <a:rPr lang="en-GB" sz="2000" dirty="0" smtClean="0"/>
              <a:t>, </a:t>
            </a:r>
            <a:r>
              <a:rPr lang="en-GB" sz="2000" dirty="0" err="1" smtClean="0"/>
              <a:t>ktorí</a:t>
            </a:r>
            <a:r>
              <a:rPr lang="en-GB" sz="2000" dirty="0" smtClean="0"/>
              <a:t> </a:t>
            </a:r>
            <a:r>
              <a:rPr lang="en-GB" sz="2000" dirty="0" err="1" smtClean="0"/>
              <a:t>sa</a:t>
            </a:r>
            <a:r>
              <a:rPr lang="en-GB" sz="2000" dirty="0" smtClean="0"/>
              <a:t> </a:t>
            </a:r>
            <a:r>
              <a:rPr lang="en-GB" sz="2000" dirty="0" err="1" smtClean="0"/>
              <a:t>stávajú</a:t>
            </a:r>
            <a:r>
              <a:rPr lang="en-GB" sz="2000" dirty="0" smtClean="0"/>
              <a:t> </a:t>
            </a:r>
            <a:r>
              <a:rPr lang="en-GB" sz="2000" dirty="0" err="1" smtClean="0"/>
              <a:t>vzorom</a:t>
            </a:r>
            <a:r>
              <a:rPr lang="en-GB" sz="2000" dirty="0" smtClean="0"/>
              <a:t> a </a:t>
            </a:r>
            <a:r>
              <a:rPr lang="en-GB" sz="2000" dirty="0" err="1" smtClean="0"/>
              <a:t>motiváciou</a:t>
            </a:r>
            <a:r>
              <a:rPr lang="en-GB" sz="2000" dirty="0" smtClean="0"/>
              <a:t> pre </a:t>
            </a:r>
            <a:r>
              <a:rPr lang="en-GB" sz="2000" dirty="0" err="1" smtClean="0"/>
              <a:t>zvyšok</a:t>
            </a:r>
            <a:r>
              <a:rPr lang="en-GB" sz="2000" dirty="0" smtClean="0"/>
              <a:t> </a:t>
            </a:r>
            <a:r>
              <a:rPr lang="en-GB" sz="2000" dirty="0" err="1" smtClean="0"/>
              <a:t>populácie</a:t>
            </a:r>
            <a:r>
              <a:rPr lang="en-GB" sz="2000" dirty="0" smtClean="0"/>
              <a:t> </a:t>
            </a:r>
          </a:p>
          <a:p>
            <a:r>
              <a:rPr lang="en-GB" sz="2000" dirty="0" smtClean="0"/>
              <a:t>(</a:t>
            </a:r>
            <a:r>
              <a:rPr lang="en-GB" sz="2000" dirty="0" err="1" smtClean="0"/>
              <a:t>štúdia</a:t>
            </a:r>
            <a:r>
              <a:rPr lang="en-GB" sz="2000" dirty="0" smtClean="0"/>
              <a:t> https://en.wikipedia.org/wiki/Diffusion_of_innovations).</a:t>
            </a:r>
          </a:p>
          <a:p>
            <a:pPr marL="355600" indent="-34290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87020" algn="l"/>
                <a:tab pos="288290" algn="l"/>
              </a:tabLst>
            </a:pPr>
            <a:endParaRPr lang="sk-SK" sz="2000" spc="-20" dirty="0">
              <a:solidFill>
                <a:srgbClr val="010202"/>
              </a:solidFill>
              <a:latin typeface="Gotham"/>
              <a:cs typeface="Gotham Book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D5BB46-AD76-D444-BB1C-6E5768F8979A}"/>
              </a:ext>
            </a:extLst>
          </p:cNvPr>
          <p:cNvSpPr/>
          <p:nvPr/>
        </p:nvSpPr>
        <p:spPr>
          <a:xfrm>
            <a:off x="7002466" y="1376338"/>
            <a:ext cx="3438505" cy="1213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b="1" spc="-105" dirty="0" smtClean="0">
                <a:latin typeface="Gotham Bold" pitchFamily="2" charset="0"/>
                <a:cs typeface="Gotham Bold" pitchFamily="2" charset="0"/>
              </a:rPr>
              <a:t>STRATEGICKÉ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b="1" spc="-105" dirty="0" smtClean="0">
                <a:latin typeface="Gotham Bold" pitchFamily="2" charset="0"/>
                <a:cs typeface="Gotham Bold" pitchFamily="2" charset="0"/>
              </a:rPr>
              <a:t>VÝCHODISKÁ</a:t>
            </a:r>
            <a:endParaRPr lang="en" sz="3600" b="1" dirty="0">
              <a:latin typeface="Gotham Bold" pitchFamily="2" charset="0"/>
              <a:cs typeface="Gotham Bold" pitchFamily="2" charset="0"/>
            </a:endParaRPr>
          </a:p>
        </p:txBody>
      </p:sp>
      <p:pic>
        <p:nvPicPr>
          <p:cNvPr id="2050" name="Picture 2" descr="C:\Users\Vzduchoplavby\Desktop\viktor-theo-1142295-unspla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714554" y="-17268980"/>
            <a:ext cx="2221346" cy="3332019"/>
          </a:xfrm>
          <a:prstGeom prst="rect">
            <a:avLst/>
          </a:prstGeom>
          <a:noFill/>
        </p:spPr>
      </p:pic>
      <p:pic>
        <p:nvPicPr>
          <p:cNvPr id="2" name="Picture 2" descr="C:\Users\Vzduchoplavby\Desktop\shutterstock_editorial_5884451w_huge.jpg"/>
          <p:cNvPicPr>
            <a:picLocks noChangeAspect="1" noChangeArrowheads="1"/>
          </p:cNvPicPr>
          <p:nvPr/>
        </p:nvPicPr>
        <p:blipFill>
          <a:blip r:embed="rId4"/>
          <a:srcRect l="12079" r="10129"/>
          <a:stretch>
            <a:fillRect/>
          </a:stretch>
        </p:blipFill>
        <p:spPr bwMode="auto">
          <a:xfrm>
            <a:off x="0" y="0"/>
            <a:ext cx="6430962" cy="975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41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073904" y="3305164"/>
            <a:ext cx="549973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2000" dirty="0" smtClean="0"/>
              <a:t>V </a:t>
            </a:r>
            <a:r>
              <a:rPr lang="en-GB" sz="2000" dirty="0" err="1" smtClean="0"/>
              <a:t>čase</a:t>
            </a:r>
            <a:r>
              <a:rPr lang="en-GB" sz="2000" dirty="0" smtClean="0"/>
              <a:t>, </a:t>
            </a:r>
            <a:r>
              <a:rPr lang="en-GB" sz="2000" dirty="0" err="1" smtClean="0"/>
              <a:t>kedy</a:t>
            </a:r>
            <a:r>
              <a:rPr lang="en-GB" sz="2000" dirty="0" smtClean="0"/>
              <a:t> </a:t>
            </a:r>
            <a:r>
              <a:rPr lang="en-GB" sz="2000" dirty="0" err="1" smtClean="0"/>
              <a:t>svet</a:t>
            </a:r>
            <a:r>
              <a:rPr lang="en-GB" sz="2000" dirty="0" smtClean="0"/>
              <a:t> </a:t>
            </a:r>
            <a:r>
              <a:rPr lang="en-GB" sz="2000" dirty="0" err="1" smtClean="0"/>
              <a:t>valcujú</a:t>
            </a:r>
            <a:r>
              <a:rPr lang="en-GB" sz="2000" dirty="0" smtClean="0"/>
              <a:t> </a:t>
            </a:r>
            <a:r>
              <a:rPr lang="en-GB" sz="2000" dirty="0" err="1" smtClean="0"/>
              <a:t>bezhotovostné</a:t>
            </a:r>
            <a:r>
              <a:rPr lang="en-GB" sz="2000" dirty="0" smtClean="0"/>
              <a:t> </a:t>
            </a:r>
            <a:r>
              <a:rPr lang="en-GB" sz="2000" dirty="0" err="1" smtClean="0"/>
              <a:t>platby</a:t>
            </a:r>
            <a:r>
              <a:rPr lang="en-GB" sz="2000" dirty="0" smtClean="0"/>
              <a:t>, </a:t>
            </a:r>
            <a:r>
              <a:rPr lang="en-GB" sz="2000" dirty="0" err="1" smtClean="0"/>
              <a:t>bankovky</a:t>
            </a:r>
            <a:r>
              <a:rPr lang="en-GB" sz="2000" dirty="0" smtClean="0"/>
              <a:t> </a:t>
            </a:r>
            <a:r>
              <a:rPr lang="en-GB" sz="2000" dirty="0" err="1" smtClean="0"/>
              <a:t>už</a:t>
            </a:r>
            <a:r>
              <a:rPr lang="en-GB" sz="2000" dirty="0" smtClean="0"/>
              <a:t> </a:t>
            </a:r>
            <a:r>
              <a:rPr lang="en-GB" sz="2000" dirty="0" err="1" smtClean="0"/>
              <a:t>nie</a:t>
            </a:r>
            <a:r>
              <a:rPr lang="en-GB" sz="2000" dirty="0" smtClean="0"/>
              <a:t> </a:t>
            </a:r>
            <a:r>
              <a:rPr lang="en-GB" sz="2000" dirty="0" err="1" smtClean="0"/>
              <a:t>sú</a:t>
            </a:r>
            <a:r>
              <a:rPr lang="en-GB" sz="2000" dirty="0" smtClean="0"/>
              <a:t> </a:t>
            </a:r>
            <a:r>
              <a:rPr lang="en-GB" sz="2000" dirty="0" err="1" smtClean="0"/>
              <a:t>dôležité</a:t>
            </a:r>
            <a:r>
              <a:rPr lang="en-GB" sz="2000" dirty="0" smtClean="0"/>
              <a:t>. </a:t>
            </a:r>
          </a:p>
          <a:p>
            <a:endParaRPr lang="en-GB" sz="2000" dirty="0" smtClean="0"/>
          </a:p>
          <a:p>
            <a:r>
              <a:rPr lang="en-GB" sz="2000" dirty="0" smtClean="0"/>
              <a:t>Je </a:t>
            </a:r>
            <a:r>
              <a:rPr lang="en-GB" sz="2000" dirty="0" err="1" smtClean="0"/>
              <a:t>preto</a:t>
            </a:r>
            <a:r>
              <a:rPr lang="en-GB" sz="2000" dirty="0" smtClean="0"/>
              <a:t> </a:t>
            </a:r>
            <a:r>
              <a:rPr lang="en-GB" sz="2000" dirty="0" err="1" smtClean="0"/>
              <a:t>ideálny</a:t>
            </a:r>
            <a:r>
              <a:rPr lang="en-GB" sz="2000" dirty="0" smtClean="0"/>
              <a:t> </a:t>
            </a:r>
            <a:r>
              <a:rPr lang="en-GB" sz="2000" dirty="0" err="1" smtClean="0"/>
              <a:t>čas</a:t>
            </a:r>
            <a:r>
              <a:rPr lang="en-GB" sz="2000" dirty="0" smtClean="0"/>
              <a:t>  </a:t>
            </a:r>
            <a:r>
              <a:rPr lang="en-GB" sz="2000" dirty="0" err="1" smtClean="0"/>
              <a:t>otvoriť</a:t>
            </a:r>
            <a:r>
              <a:rPr lang="en-GB" sz="2000" dirty="0" smtClean="0"/>
              <a:t> </a:t>
            </a:r>
            <a:r>
              <a:rPr lang="en-GB" sz="2000" dirty="0" err="1" smtClean="0"/>
              <a:t>tému</a:t>
            </a:r>
            <a:r>
              <a:rPr lang="en-GB" sz="2000" dirty="0" smtClean="0"/>
              <a:t> identity </a:t>
            </a:r>
            <a:r>
              <a:rPr lang="en-GB" sz="2000" dirty="0" err="1" smtClean="0"/>
              <a:t>našej</a:t>
            </a:r>
            <a:r>
              <a:rPr lang="en-GB" sz="2000" dirty="0" smtClean="0"/>
              <a:t> </a:t>
            </a:r>
            <a:r>
              <a:rPr lang="en-GB" sz="2000" dirty="0" err="1" smtClean="0"/>
              <a:t>meny</a:t>
            </a:r>
            <a:r>
              <a:rPr lang="en-GB" sz="2000" dirty="0" smtClean="0"/>
              <a:t> a </a:t>
            </a:r>
            <a:r>
              <a:rPr lang="en-GB" sz="2000" dirty="0" err="1" smtClean="0"/>
              <a:t>vrátiť</a:t>
            </a:r>
            <a:r>
              <a:rPr lang="en-GB" sz="2000" dirty="0" smtClean="0"/>
              <a:t> </a:t>
            </a:r>
            <a:r>
              <a:rPr lang="en-GB" sz="2000" dirty="0" err="1" smtClean="0"/>
              <a:t>Slovákom</a:t>
            </a:r>
            <a:r>
              <a:rPr lang="en-GB" sz="2000" dirty="0" smtClean="0"/>
              <a:t> </a:t>
            </a:r>
            <a:r>
              <a:rPr lang="en-GB" sz="2000" dirty="0" err="1" smtClean="0"/>
              <a:t>unikátny</a:t>
            </a:r>
            <a:r>
              <a:rPr lang="en-GB" sz="2000" dirty="0" smtClean="0"/>
              <a:t> </a:t>
            </a:r>
            <a:r>
              <a:rPr lang="en-GB" sz="2000" dirty="0" err="1" smtClean="0"/>
              <a:t>dizan</a:t>
            </a:r>
            <a:r>
              <a:rPr lang="en-GB" sz="2000" dirty="0" smtClean="0"/>
              <a:t> </a:t>
            </a:r>
            <a:r>
              <a:rPr lang="en-GB" sz="2000" dirty="0" err="1" smtClean="0"/>
              <a:t>bankoviek</a:t>
            </a:r>
            <a:r>
              <a:rPr lang="en-GB" sz="2000" dirty="0" smtClean="0"/>
              <a:t>, o </a:t>
            </a:r>
            <a:r>
              <a:rPr lang="en-GB" sz="2000" dirty="0" err="1" smtClean="0"/>
              <a:t>ktorý</a:t>
            </a:r>
            <a:r>
              <a:rPr lang="en-GB" sz="2000" dirty="0" smtClean="0"/>
              <a:t> </a:t>
            </a:r>
            <a:r>
              <a:rPr lang="en-GB" sz="2000" dirty="0" err="1" smtClean="0"/>
              <a:t>prišli</a:t>
            </a:r>
            <a:r>
              <a:rPr lang="en-GB" sz="2000" dirty="0" smtClean="0"/>
              <a:t>, </a:t>
            </a:r>
            <a:r>
              <a:rPr lang="en-GB" sz="2000" dirty="0" err="1" smtClean="0"/>
              <a:t>keď</a:t>
            </a:r>
            <a:r>
              <a:rPr lang="en-GB" sz="2000" dirty="0" smtClean="0"/>
              <a:t> </a:t>
            </a:r>
            <a:r>
              <a:rPr lang="en-GB" sz="2000" dirty="0" err="1" smtClean="0"/>
              <a:t>sa</a:t>
            </a:r>
            <a:r>
              <a:rPr lang="en-GB" sz="2000" dirty="0" smtClean="0"/>
              <a:t> </a:t>
            </a:r>
            <a:r>
              <a:rPr lang="en-GB" sz="2000" dirty="0" err="1" smtClean="0"/>
              <a:t>stali</a:t>
            </a:r>
            <a:r>
              <a:rPr lang="en-GB" sz="2000" dirty="0" smtClean="0"/>
              <a:t> </a:t>
            </a:r>
            <a:r>
              <a:rPr lang="en-GB" sz="2000" dirty="0" err="1" smtClean="0"/>
              <a:t>súčasťou</a:t>
            </a:r>
            <a:r>
              <a:rPr lang="en-GB" sz="2000" dirty="0" smtClean="0"/>
              <a:t> </a:t>
            </a:r>
            <a:r>
              <a:rPr lang="en-GB" sz="2000" dirty="0" err="1" smtClean="0"/>
              <a:t>Eurozóny</a:t>
            </a:r>
            <a:r>
              <a:rPr lang="en-GB" sz="2000" dirty="0" smtClean="0"/>
              <a:t>.</a:t>
            </a:r>
            <a:endParaRPr lang="en-GB" sz="2000" dirty="0">
              <a:latin typeface="Gotha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D5BB46-AD76-D444-BB1C-6E5768F8979A}"/>
              </a:ext>
            </a:extLst>
          </p:cNvPr>
          <p:cNvSpPr/>
          <p:nvPr/>
        </p:nvSpPr>
        <p:spPr>
          <a:xfrm>
            <a:off x="7073904" y="1590652"/>
            <a:ext cx="1975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b="1" spc="-105" dirty="0" smtClean="0">
                <a:latin typeface="Gotham Bold" pitchFamily="2" charset="0"/>
                <a:cs typeface="Gotham Bold" pitchFamily="2" charset="0"/>
              </a:rPr>
              <a:t>INSIGHT</a:t>
            </a:r>
            <a:endParaRPr lang="en" sz="3600" b="1" dirty="0">
              <a:latin typeface="Gotham Bold" pitchFamily="2" charset="0"/>
              <a:cs typeface="Gotham Bold" pitchFamily="2" charset="0"/>
            </a:endParaRPr>
          </a:p>
        </p:txBody>
      </p:sp>
      <p:pic>
        <p:nvPicPr>
          <p:cNvPr id="3074" name="Picture 2" descr="C:\Users\Vzduchoplavby\Desktop\shutterstock_editorial_1845700a_huge.jpg"/>
          <p:cNvPicPr>
            <a:picLocks noChangeAspect="1" noChangeArrowheads="1"/>
          </p:cNvPicPr>
          <p:nvPr/>
        </p:nvPicPr>
        <p:blipFill>
          <a:blip r:embed="rId3"/>
          <a:srcRect l="11510"/>
          <a:stretch>
            <a:fillRect/>
          </a:stretch>
        </p:blipFill>
        <p:spPr bwMode="auto">
          <a:xfrm>
            <a:off x="0" y="0"/>
            <a:ext cx="6578947" cy="975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279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Vzduchoplavby\Desktop\pozicka-hero-image-konsolidacia.png"/>
          <p:cNvPicPr>
            <a:picLocks noChangeAspect="1" noChangeArrowheads="1"/>
          </p:cNvPicPr>
          <p:nvPr/>
        </p:nvPicPr>
        <p:blipFill>
          <a:blip r:embed="rId2"/>
          <a:srcRect l="3712" r="11599" b="1697"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</p:spPr>
      </p:pic>
      <p:sp>
        <p:nvSpPr>
          <p:cNvPr id="3" name="object 3"/>
          <p:cNvSpPr txBox="1"/>
          <p:nvPr/>
        </p:nvSpPr>
        <p:spPr>
          <a:xfrm>
            <a:off x="5216516" y="5591180"/>
            <a:ext cx="3714776" cy="1441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b="1" spc="-105" dirty="0" smtClean="0">
                <a:latin typeface="Gotham Bold"/>
                <a:cs typeface="Gotham Book"/>
              </a:rPr>
              <a:t>Mena s </a:t>
            </a:r>
            <a:r>
              <a:rPr lang="en-GB" sz="3600" b="1" spc="-105" dirty="0" err="1" smtClean="0">
                <a:latin typeface="Gotham Bold"/>
                <a:cs typeface="Gotham Book"/>
              </a:rPr>
              <a:t>tvojou</a:t>
            </a:r>
            <a:r>
              <a:rPr lang="en-GB" sz="3600" b="1" spc="-105" dirty="0" smtClean="0">
                <a:latin typeface="Gotham Bold"/>
                <a:cs typeface="Gotham Book"/>
              </a:rPr>
              <a:t> </a:t>
            </a:r>
            <a:r>
              <a:rPr lang="en-GB" sz="3600" b="1" spc="-105" dirty="0" err="1" smtClean="0">
                <a:latin typeface="Gotham Bold"/>
                <a:cs typeface="Gotham Book"/>
              </a:rPr>
              <a:t>identitou</a:t>
            </a:r>
            <a:endParaRPr lang="en-GB" sz="3600" b="1" spc="-105" dirty="0" smtClean="0">
              <a:latin typeface="Gotham Bold"/>
              <a:cs typeface="Gotham Book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spc="-105" dirty="0" err="1" smtClean="0">
                <a:latin typeface="Gotham "/>
                <a:cs typeface="Gotham Book"/>
              </a:rPr>
              <a:t>Kreatívna</a:t>
            </a:r>
            <a:r>
              <a:rPr lang="en-GB" sz="2000" spc="-105" dirty="0" smtClean="0">
                <a:latin typeface="Gotham "/>
                <a:cs typeface="Gotham Book"/>
              </a:rPr>
              <a:t> idea</a:t>
            </a:r>
            <a:endParaRPr sz="2000" dirty="0">
              <a:latin typeface="Gotham 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4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073904" y="3519478"/>
            <a:ext cx="5499735" cy="3872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2000" dirty="0" err="1" smtClean="0"/>
              <a:t>Slovenská</a:t>
            </a:r>
            <a:r>
              <a:rPr lang="en-GB" sz="2000" dirty="0" smtClean="0"/>
              <a:t> </a:t>
            </a:r>
            <a:r>
              <a:rPr lang="en-GB" sz="2000" dirty="0" err="1" smtClean="0"/>
              <a:t>sporiteľňa</a:t>
            </a:r>
            <a:r>
              <a:rPr lang="en-GB" sz="2000" dirty="0" smtClean="0"/>
              <a:t> </a:t>
            </a:r>
            <a:r>
              <a:rPr lang="en-GB" sz="2000" dirty="0" err="1" smtClean="0"/>
              <a:t>dá</a:t>
            </a:r>
            <a:r>
              <a:rPr lang="en-GB" sz="2000" dirty="0" smtClean="0"/>
              <a:t> </a:t>
            </a:r>
            <a:r>
              <a:rPr lang="en-GB" sz="2000" dirty="0" err="1" smtClean="0"/>
              <a:t>bankovkám</a:t>
            </a:r>
            <a:r>
              <a:rPr lang="en-GB" sz="2000" dirty="0" smtClean="0"/>
              <a:t> </a:t>
            </a:r>
            <a:r>
              <a:rPr lang="en-GB" sz="2000" dirty="0" err="1" smtClean="0"/>
              <a:t>tvoju</a:t>
            </a:r>
            <a:r>
              <a:rPr lang="en-GB" sz="2000" dirty="0" smtClean="0"/>
              <a:t> </a:t>
            </a:r>
            <a:r>
              <a:rPr lang="en-GB" sz="2000" dirty="0" err="1" smtClean="0"/>
              <a:t>identitu</a:t>
            </a:r>
            <a:r>
              <a:rPr lang="en-GB" sz="2000" dirty="0" smtClean="0"/>
              <a:t>. </a:t>
            </a:r>
          </a:p>
          <a:p>
            <a:endParaRPr lang="en-GB" sz="2000" dirty="0" smtClean="0"/>
          </a:p>
          <a:p>
            <a:r>
              <a:rPr lang="en-GB" sz="2000" dirty="0" smtClean="0"/>
              <a:t>V </a:t>
            </a:r>
            <a:r>
              <a:rPr lang="en-GB" sz="2000" dirty="0" err="1" smtClean="0"/>
              <a:t>spolupráci</a:t>
            </a:r>
            <a:r>
              <a:rPr lang="en-GB" sz="2000" dirty="0" smtClean="0"/>
              <a:t> s NBS </a:t>
            </a:r>
            <a:r>
              <a:rPr lang="en-GB" sz="2000" dirty="0" err="1" smtClean="0"/>
              <a:t>vytvorí</a:t>
            </a:r>
            <a:r>
              <a:rPr lang="en-GB" sz="2000" dirty="0" smtClean="0"/>
              <a:t> </a:t>
            </a:r>
            <a:r>
              <a:rPr lang="en-GB" sz="2000" dirty="0" err="1" smtClean="0"/>
              <a:t>limitovanú</a:t>
            </a:r>
            <a:r>
              <a:rPr lang="en-GB" sz="2000" dirty="0" smtClean="0"/>
              <a:t> </a:t>
            </a:r>
            <a:r>
              <a:rPr lang="en-GB" sz="2000" dirty="0" err="1" smtClean="0"/>
              <a:t>edíciu</a:t>
            </a:r>
            <a:r>
              <a:rPr lang="en-GB" sz="2000" dirty="0" smtClean="0"/>
              <a:t> </a:t>
            </a:r>
            <a:r>
              <a:rPr lang="en-GB" sz="2000" dirty="0" err="1" smtClean="0"/>
              <a:t>bankoviek</a:t>
            </a:r>
            <a:r>
              <a:rPr lang="en-GB" sz="2000" dirty="0" smtClean="0"/>
              <a:t> s </a:t>
            </a:r>
            <a:r>
              <a:rPr lang="en-GB" sz="2000" dirty="0" err="1" smtClean="0"/>
              <a:t>unikátnym</a:t>
            </a:r>
            <a:r>
              <a:rPr lang="en-GB" sz="2000" dirty="0" smtClean="0"/>
              <a:t> </a:t>
            </a:r>
            <a:r>
              <a:rPr lang="en-GB" sz="2000" dirty="0" err="1" smtClean="0"/>
              <a:t>dizajnom</a:t>
            </a:r>
            <a:r>
              <a:rPr lang="en-GB" sz="2000" dirty="0" smtClean="0"/>
              <a:t>,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ktorých</a:t>
            </a:r>
            <a:r>
              <a:rPr lang="en-GB" sz="2000" dirty="0" smtClean="0"/>
              <a:t> </a:t>
            </a:r>
            <a:r>
              <a:rPr lang="en-GB" sz="2000" dirty="0" err="1" smtClean="0"/>
              <a:t>sa</a:t>
            </a:r>
            <a:r>
              <a:rPr lang="en-GB" sz="2000" dirty="0" smtClean="0"/>
              <a:t> </a:t>
            </a:r>
            <a:r>
              <a:rPr lang="en-GB" sz="2000" dirty="0" err="1" smtClean="0"/>
              <a:t>môže</a:t>
            </a:r>
            <a:r>
              <a:rPr lang="en-GB" sz="2000" dirty="0" smtClean="0"/>
              <a:t> </a:t>
            </a:r>
            <a:r>
              <a:rPr lang="en-GB" sz="2000" dirty="0" err="1" smtClean="0"/>
              <a:t>objaviť</a:t>
            </a:r>
            <a:r>
              <a:rPr lang="en-GB" sz="2000" dirty="0" smtClean="0"/>
              <a:t> </a:t>
            </a:r>
            <a:r>
              <a:rPr lang="en-GB" sz="2000" dirty="0" err="1" smtClean="0"/>
              <a:t>každý</a:t>
            </a:r>
            <a:r>
              <a:rPr lang="en-GB" sz="2000" dirty="0" smtClean="0"/>
              <a:t> </a:t>
            </a:r>
            <a:r>
              <a:rPr lang="en-GB" sz="2000" dirty="0" err="1" smtClean="0"/>
              <a:t>priekopník</a:t>
            </a:r>
            <a:r>
              <a:rPr lang="en-GB" sz="2000" dirty="0" smtClean="0"/>
              <a:t> </a:t>
            </a:r>
            <a:r>
              <a:rPr lang="en-GB" sz="2000" dirty="0" err="1" smtClean="0"/>
              <a:t>mobilných</a:t>
            </a:r>
            <a:r>
              <a:rPr lang="en-GB" sz="2000" dirty="0" smtClean="0"/>
              <a:t> </a:t>
            </a:r>
            <a:r>
              <a:rPr lang="en-GB" sz="2000" dirty="0" err="1" smtClean="0"/>
              <a:t>platieb</a:t>
            </a:r>
            <a:r>
              <a:rPr lang="en-GB" sz="2000" dirty="0" smtClean="0"/>
              <a:t>.</a:t>
            </a:r>
          </a:p>
          <a:p>
            <a:endParaRPr lang="en-GB" sz="2000" dirty="0" smtClean="0"/>
          </a:p>
          <a:p>
            <a:r>
              <a:rPr lang="en-GB" sz="2000" dirty="0" err="1" smtClean="0"/>
              <a:t>Klienti</a:t>
            </a:r>
            <a:r>
              <a:rPr lang="en-GB" sz="2000" dirty="0" smtClean="0"/>
              <a:t> </a:t>
            </a:r>
            <a:r>
              <a:rPr lang="en-GB" sz="2000" dirty="0" err="1" smtClean="0"/>
              <a:t>sa</a:t>
            </a:r>
            <a:r>
              <a:rPr lang="en-GB" sz="2000" dirty="0" smtClean="0"/>
              <a:t> k </a:t>
            </a:r>
            <a:r>
              <a:rPr lang="en-GB" sz="2000" dirty="0" err="1" smtClean="0"/>
              <a:t>nim</a:t>
            </a:r>
            <a:r>
              <a:rPr lang="en-GB" sz="2000" dirty="0" smtClean="0"/>
              <a:t> </a:t>
            </a:r>
            <a:r>
              <a:rPr lang="en-GB" sz="2000" dirty="0" err="1" smtClean="0"/>
              <a:t>dostanú</a:t>
            </a:r>
            <a:r>
              <a:rPr lang="en-GB" sz="2000" dirty="0" smtClean="0"/>
              <a:t> </a:t>
            </a:r>
            <a:r>
              <a:rPr lang="en-GB" sz="2000" dirty="0" err="1" smtClean="0"/>
              <a:t>cez</a:t>
            </a:r>
            <a:r>
              <a:rPr lang="en-GB" sz="2000" dirty="0" smtClean="0"/>
              <a:t> </a:t>
            </a:r>
            <a:r>
              <a:rPr lang="en-GB" sz="2000" dirty="0" err="1" smtClean="0"/>
              <a:t>microsite</a:t>
            </a:r>
            <a:r>
              <a:rPr lang="en-GB" sz="2000" dirty="0" smtClean="0"/>
              <a:t> </a:t>
            </a:r>
            <a:r>
              <a:rPr lang="en-GB" sz="2000" dirty="0" err="1" smtClean="0"/>
              <a:t>alebo</a:t>
            </a:r>
            <a:r>
              <a:rPr lang="en-GB" sz="2000" dirty="0" smtClean="0"/>
              <a:t> v </a:t>
            </a:r>
            <a:r>
              <a:rPr lang="en-GB" sz="2000" dirty="0" err="1" smtClean="0"/>
              <a:t>špeciálne</a:t>
            </a:r>
            <a:r>
              <a:rPr lang="en-GB" sz="2000" dirty="0" smtClean="0"/>
              <a:t> </a:t>
            </a:r>
            <a:r>
              <a:rPr lang="en-GB" sz="2000" dirty="0" err="1" smtClean="0"/>
              <a:t>upravenom</a:t>
            </a:r>
            <a:r>
              <a:rPr lang="en-GB" sz="2000" dirty="0" smtClean="0"/>
              <a:t> </a:t>
            </a:r>
            <a:r>
              <a:rPr lang="en-GB" sz="2000" dirty="0" err="1" smtClean="0"/>
              <a:t>bankomate</a:t>
            </a:r>
            <a:r>
              <a:rPr lang="en-GB" sz="2000" dirty="0" smtClean="0"/>
              <a:t>. </a:t>
            </a:r>
          </a:p>
          <a:p>
            <a:endParaRPr lang="en-GB" sz="2000" dirty="0" smtClean="0"/>
          </a:p>
          <a:p>
            <a:r>
              <a:rPr lang="en-GB" sz="2000" dirty="0" err="1" smtClean="0"/>
              <a:t>Paradoxne</a:t>
            </a:r>
            <a:r>
              <a:rPr lang="en-GB" sz="2000" dirty="0" smtClean="0"/>
              <a:t>, </a:t>
            </a:r>
            <a:r>
              <a:rPr lang="en-GB" sz="2000" dirty="0" err="1" smtClean="0"/>
              <a:t>podiel</a:t>
            </a:r>
            <a:r>
              <a:rPr lang="en-GB" sz="2000" dirty="0" smtClean="0"/>
              <a:t> </a:t>
            </a:r>
            <a:r>
              <a:rPr lang="en-GB" sz="2000" dirty="0" err="1" smtClean="0"/>
              <a:t>mobilných</a:t>
            </a:r>
            <a:r>
              <a:rPr lang="en-GB" sz="2000" dirty="0" smtClean="0"/>
              <a:t> </a:t>
            </a:r>
            <a:r>
              <a:rPr lang="en-GB" sz="2000" dirty="0" err="1" smtClean="0"/>
              <a:t>platieb</a:t>
            </a:r>
            <a:r>
              <a:rPr lang="en-GB" sz="2000" dirty="0" smtClean="0"/>
              <a:t> </a:t>
            </a:r>
            <a:r>
              <a:rPr lang="en-GB" sz="2000" dirty="0" err="1" smtClean="0"/>
              <a:t>zvýšime</a:t>
            </a:r>
            <a:r>
              <a:rPr lang="en-GB" sz="2000" dirty="0" smtClean="0"/>
              <a:t> </a:t>
            </a:r>
            <a:r>
              <a:rPr lang="en-GB" sz="2000" dirty="0" err="1" smtClean="0"/>
              <a:t>cez</a:t>
            </a:r>
            <a:r>
              <a:rPr lang="en-GB" sz="2000" dirty="0" smtClean="0"/>
              <a:t> </a:t>
            </a:r>
            <a:r>
              <a:rPr lang="en-GB" sz="2000" dirty="0" err="1" smtClean="0"/>
              <a:t>skutočné</a:t>
            </a:r>
            <a:r>
              <a:rPr lang="en-GB" sz="2000" dirty="0" smtClean="0"/>
              <a:t> </a:t>
            </a:r>
            <a:r>
              <a:rPr lang="en-GB" sz="2000" dirty="0" err="1" smtClean="0"/>
              <a:t>papierové</a:t>
            </a:r>
            <a:r>
              <a:rPr lang="en-GB" sz="2000" dirty="0" smtClean="0"/>
              <a:t> </a:t>
            </a:r>
            <a:r>
              <a:rPr lang="en-GB" sz="2000" dirty="0" err="1" smtClean="0"/>
              <a:t>bankovky</a:t>
            </a:r>
            <a:r>
              <a:rPr lang="en-GB" sz="2000" dirty="0" smtClean="0"/>
              <a:t>.</a:t>
            </a:r>
          </a:p>
          <a:p>
            <a:pPr marL="355600" indent="-342900">
              <a:lnSpc>
                <a:spcPct val="150000"/>
              </a:lnSpc>
              <a:spcBef>
                <a:spcPts val="100"/>
              </a:spcBef>
              <a:tabLst>
                <a:tab pos="287020" algn="l"/>
                <a:tab pos="288290" algn="l"/>
              </a:tabLst>
            </a:pPr>
            <a:endParaRPr lang="en-GB" sz="2000" spc="-20" dirty="0" smtClean="0">
              <a:solidFill>
                <a:srgbClr val="010202"/>
              </a:solidFill>
              <a:latin typeface="Gotham"/>
              <a:cs typeface="Gotham Book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D5BB46-AD76-D444-BB1C-6E5768F8979A}"/>
              </a:ext>
            </a:extLst>
          </p:cNvPr>
          <p:cNvSpPr/>
          <p:nvPr/>
        </p:nvSpPr>
        <p:spPr>
          <a:xfrm>
            <a:off x="7073904" y="1590652"/>
            <a:ext cx="2749151" cy="966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b="1" spc="-105" dirty="0" smtClean="0">
                <a:latin typeface="Gotham Bold" pitchFamily="2" charset="0"/>
                <a:cs typeface="Gotham Bold" pitchFamily="2" charset="0"/>
              </a:rPr>
              <a:t>IDEA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b="1" spc="-105" dirty="0" smtClean="0">
                <a:latin typeface="Gotham Bold" pitchFamily="2" charset="0"/>
                <a:cs typeface="Gotham Bold" pitchFamily="2" charset="0"/>
              </a:rPr>
              <a:t>Mena s </a:t>
            </a:r>
            <a:r>
              <a:rPr lang="en-GB" sz="2000" b="1" spc="-105" dirty="0" err="1" smtClean="0">
                <a:latin typeface="Gotham Bold" pitchFamily="2" charset="0"/>
                <a:cs typeface="Gotham Bold" pitchFamily="2" charset="0"/>
              </a:rPr>
              <a:t>tvojou</a:t>
            </a:r>
            <a:r>
              <a:rPr lang="en-GB" sz="2000" b="1" spc="-105" dirty="0" smtClean="0">
                <a:latin typeface="Gotham Bold" pitchFamily="2" charset="0"/>
                <a:cs typeface="Gotham Bold" pitchFamily="2" charset="0"/>
              </a:rPr>
              <a:t> </a:t>
            </a:r>
            <a:r>
              <a:rPr lang="en-GB" sz="2000" b="1" spc="-105" dirty="0" err="1" smtClean="0">
                <a:latin typeface="Gotham Bold" pitchFamily="2" charset="0"/>
                <a:cs typeface="Gotham Bold" pitchFamily="2" charset="0"/>
              </a:rPr>
              <a:t>identitou</a:t>
            </a:r>
            <a:endParaRPr lang="en" sz="2000" b="1" dirty="0">
              <a:latin typeface="Gotham Bold" pitchFamily="2" charset="0"/>
              <a:cs typeface="Gotham Bold" pitchFamily="2" charset="0"/>
            </a:endParaRPr>
          </a:p>
        </p:txBody>
      </p:sp>
      <p:pic>
        <p:nvPicPr>
          <p:cNvPr id="1026" name="Picture 2" descr="C:\Users\Vzduchoplavby\Desktop\shutterstock_editorial_9415760a_hu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32600" cy="975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60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073904" y="3448040"/>
            <a:ext cx="5499735" cy="5103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2000" dirty="0" smtClean="0"/>
              <a:t>Na </a:t>
            </a:r>
            <a:r>
              <a:rPr lang="en-GB" sz="2000" dirty="0" err="1" smtClean="0"/>
              <a:t>sociálnych</a:t>
            </a:r>
            <a:r>
              <a:rPr lang="en-GB" sz="2000" dirty="0" smtClean="0"/>
              <a:t> </a:t>
            </a:r>
            <a:r>
              <a:rPr lang="en-GB" sz="2000" dirty="0" err="1" smtClean="0"/>
              <a:t>sieťach</a:t>
            </a:r>
            <a:r>
              <a:rPr lang="en-GB" sz="2000" dirty="0" smtClean="0"/>
              <a:t> </a:t>
            </a:r>
            <a:r>
              <a:rPr lang="en-GB" sz="2000" dirty="0" err="1" smtClean="0"/>
              <a:t>vytvoríme</a:t>
            </a:r>
            <a:r>
              <a:rPr lang="en-GB" sz="2000" dirty="0" smtClean="0"/>
              <a:t> </a:t>
            </a:r>
            <a:r>
              <a:rPr lang="en-GB" sz="2000" i="1" dirty="0" smtClean="0"/>
              <a:t>buzz</a:t>
            </a:r>
            <a:r>
              <a:rPr lang="en-GB" sz="2000" dirty="0" smtClean="0"/>
              <a:t>. </a:t>
            </a:r>
            <a:r>
              <a:rPr lang="en-GB" sz="2000" dirty="0" err="1" smtClean="0"/>
              <a:t>Slovensko</a:t>
            </a:r>
            <a:r>
              <a:rPr lang="en-GB" sz="2000" dirty="0" smtClean="0"/>
              <a:t> </a:t>
            </a:r>
            <a:r>
              <a:rPr lang="en-GB" sz="2000" dirty="0" err="1" smtClean="0"/>
              <a:t>dostalo</a:t>
            </a:r>
            <a:r>
              <a:rPr lang="en-GB" sz="2000" dirty="0" smtClean="0"/>
              <a:t> 10 </a:t>
            </a:r>
            <a:r>
              <a:rPr lang="en-GB" sz="2000" dirty="0" err="1" smtClean="0"/>
              <a:t>rokov</a:t>
            </a:r>
            <a:r>
              <a:rPr lang="en-GB" sz="2000" dirty="0" smtClean="0"/>
              <a:t> </a:t>
            </a:r>
            <a:r>
              <a:rPr lang="en-GB" sz="2000" dirty="0" err="1" smtClean="0"/>
              <a:t>po</a:t>
            </a:r>
            <a:r>
              <a:rPr lang="en-GB" sz="2000" dirty="0" smtClean="0"/>
              <a:t> </a:t>
            </a:r>
            <a:r>
              <a:rPr lang="en-GB" sz="2000" dirty="0" err="1" smtClean="0"/>
              <a:t>prijatí</a:t>
            </a:r>
            <a:r>
              <a:rPr lang="en-GB" sz="2000" dirty="0" smtClean="0"/>
              <a:t> </a:t>
            </a:r>
            <a:r>
              <a:rPr lang="en-GB" sz="2000" dirty="0" err="1" smtClean="0"/>
              <a:t>Eura</a:t>
            </a:r>
            <a:r>
              <a:rPr lang="en-GB" sz="2000" dirty="0" smtClean="0"/>
              <a:t> </a:t>
            </a:r>
            <a:r>
              <a:rPr lang="en-GB" sz="2000" dirty="0" err="1" smtClean="0"/>
              <a:t>bankovky</a:t>
            </a:r>
            <a:r>
              <a:rPr lang="en-GB" sz="2000" dirty="0" smtClean="0"/>
              <a:t> s </a:t>
            </a:r>
            <a:r>
              <a:rPr lang="en-GB" sz="2000" dirty="0" err="1" smtClean="0"/>
              <a:t>novou</a:t>
            </a:r>
            <a:r>
              <a:rPr lang="en-GB" sz="2000" dirty="0" smtClean="0"/>
              <a:t> </a:t>
            </a:r>
            <a:r>
              <a:rPr lang="en-GB" sz="2000" dirty="0" err="1" smtClean="0"/>
              <a:t>identitou</a:t>
            </a:r>
            <a:r>
              <a:rPr lang="en-GB" sz="2000" dirty="0" smtClean="0"/>
              <a:t>. </a:t>
            </a:r>
          </a:p>
          <a:p>
            <a:endParaRPr lang="en-GB" sz="2000" dirty="0" smtClean="0"/>
          </a:p>
          <a:p>
            <a:r>
              <a:rPr lang="en-GB" sz="2000" dirty="0" err="1" smtClean="0"/>
              <a:t>Využijeme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to </a:t>
            </a:r>
            <a:r>
              <a:rPr lang="en-GB" sz="2000" dirty="0" err="1" smtClean="0"/>
              <a:t>influencera</a:t>
            </a:r>
            <a:r>
              <a:rPr lang="en-GB" sz="2000" dirty="0" smtClean="0"/>
              <a:t> (</a:t>
            </a:r>
            <a:r>
              <a:rPr lang="en-GB" sz="2000" dirty="0" err="1" smtClean="0"/>
              <a:t>napríklad</a:t>
            </a:r>
            <a:r>
              <a:rPr lang="en-GB" sz="2000" dirty="0" smtClean="0"/>
              <a:t> </a:t>
            </a:r>
            <a:r>
              <a:rPr lang="en-GB" sz="2000" dirty="0" err="1" smtClean="0"/>
              <a:t>Samo</a:t>
            </a:r>
            <a:r>
              <a:rPr lang="en-GB" sz="2000" dirty="0" smtClean="0"/>
              <a:t> </a:t>
            </a:r>
            <a:r>
              <a:rPr lang="en-GB" sz="2000" dirty="0" err="1" smtClean="0"/>
              <a:t>Trnka</a:t>
            </a:r>
            <a:r>
              <a:rPr lang="en-GB" sz="2000" dirty="0" smtClean="0"/>
              <a:t>), </a:t>
            </a:r>
            <a:r>
              <a:rPr lang="en-GB" sz="2000" dirty="0" err="1" smtClean="0"/>
              <a:t>ktorému</a:t>
            </a:r>
            <a:r>
              <a:rPr lang="en-GB" sz="2000" dirty="0" smtClean="0"/>
              <a:t> </a:t>
            </a:r>
            <a:r>
              <a:rPr lang="en-GB" sz="2000" dirty="0" err="1" smtClean="0"/>
              <a:t>bankomat</a:t>
            </a:r>
            <a:r>
              <a:rPr lang="en-GB" sz="2000" dirty="0" smtClean="0"/>
              <a:t> SLSP </a:t>
            </a:r>
            <a:r>
              <a:rPr lang="en-GB" sz="2000" dirty="0" err="1" smtClean="0"/>
              <a:t>namiesto</a:t>
            </a:r>
            <a:r>
              <a:rPr lang="en-GB" sz="2000" dirty="0" smtClean="0"/>
              <a:t> </a:t>
            </a:r>
            <a:r>
              <a:rPr lang="en-GB" sz="2000" dirty="0" err="1" smtClean="0"/>
              <a:t>eurobankoviek</a:t>
            </a:r>
            <a:r>
              <a:rPr lang="en-GB" sz="2000" dirty="0" smtClean="0"/>
              <a:t> </a:t>
            </a:r>
            <a:r>
              <a:rPr lang="en-GB" sz="2000" dirty="0" err="1" smtClean="0"/>
              <a:t>vydá</a:t>
            </a:r>
            <a:r>
              <a:rPr lang="en-GB" sz="2000" dirty="0" smtClean="0"/>
              <a:t> </a:t>
            </a:r>
            <a:r>
              <a:rPr lang="en-GB" sz="2000" dirty="0" err="1" smtClean="0"/>
              <a:t>bankovku</a:t>
            </a:r>
            <a:r>
              <a:rPr lang="en-GB" sz="2000" dirty="0" smtClean="0"/>
              <a:t> s </a:t>
            </a:r>
            <a:r>
              <a:rPr lang="en-GB" sz="2000" dirty="0" err="1" smtClean="0"/>
              <a:t>jeho</a:t>
            </a:r>
            <a:r>
              <a:rPr lang="en-GB" sz="2000" dirty="0" smtClean="0"/>
              <a:t> </a:t>
            </a:r>
            <a:r>
              <a:rPr lang="en-GB" sz="2000" dirty="0" err="1" smtClean="0"/>
              <a:t>tvárou</a:t>
            </a:r>
            <a:r>
              <a:rPr lang="en-GB" sz="2000" dirty="0" smtClean="0"/>
              <a:t>. </a:t>
            </a:r>
            <a:r>
              <a:rPr lang="en-GB" sz="2000" dirty="0" err="1" smtClean="0"/>
              <a:t>Výstupom</a:t>
            </a:r>
            <a:r>
              <a:rPr lang="en-GB" sz="2000" dirty="0" smtClean="0"/>
              <a:t> </a:t>
            </a:r>
            <a:r>
              <a:rPr lang="en-GB" sz="2000" dirty="0" err="1" smtClean="0"/>
              <a:t>môže</a:t>
            </a:r>
            <a:r>
              <a:rPr lang="en-GB" sz="2000" dirty="0" smtClean="0"/>
              <a:t> </a:t>
            </a:r>
            <a:r>
              <a:rPr lang="en-GB" sz="2000" dirty="0" err="1" smtClean="0"/>
              <a:t>byť</a:t>
            </a:r>
            <a:r>
              <a:rPr lang="en-GB" sz="2000" dirty="0" smtClean="0"/>
              <a:t> </a:t>
            </a:r>
            <a:r>
              <a:rPr lang="en-GB" sz="2000" b="1" dirty="0" err="1" smtClean="0"/>
              <a:t>foto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bankoviek</a:t>
            </a:r>
            <a:r>
              <a:rPr lang="en-GB" sz="2000" b="1" dirty="0" smtClean="0"/>
              <a:t>, </a:t>
            </a:r>
            <a:r>
              <a:rPr lang="en-GB" sz="2000" b="1" dirty="0" err="1" smtClean="0"/>
              <a:t>ktoré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od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nás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dostal</a:t>
            </a:r>
            <a:r>
              <a:rPr lang="en-GB" sz="2000" b="1" dirty="0" smtClean="0"/>
              <a:t>.</a:t>
            </a:r>
          </a:p>
          <a:p>
            <a:endParaRPr lang="en-GB" sz="2000" dirty="0" smtClean="0"/>
          </a:p>
          <a:p>
            <a:r>
              <a:rPr lang="en-GB" sz="2000" dirty="0" err="1" smtClean="0"/>
              <a:t>Zároveň</a:t>
            </a:r>
            <a:r>
              <a:rPr lang="en-GB" sz="2000" dirty="0" smtClean="0"/>
              <a:t> </a:t>
            </a:r>
            <a:r>
              <a:rPr lang="en-GB" sz="2000" dirty="0" err="1" smtClean="0"/>
              <a:t>napíšeme</a:t>
            </a:r>
            <a:r>
              <a:rPr lang="en-GB" sz="2000" dirty="0" smtClean="0"/>
              <a:t> PR </a:t>
            </a:r>
            <a:r>
              <a:rPr lang="en-GB" sz="2000" dirty="0" err="1" smtClean="0"/>
              <a:t>článok</a:t>
            </a:r>
            <a:r>
              <a:rPr lang="en-GB" sz="2000" dirty="0" smtClean="0"/>
              <a:t> o </a:t>
            </a:r>
            <a:r>
              <a:rPr lang="en-GB" sz="2000" dirty="0" err="1" smtClean="0"/>
              <a:t>novej</a:t>
            </a:r>
            <a:r>
              <a:rPr lang="en-GB" sz="2000" dirty="0" smtClean="0"/>
              <a:t> </a:t>
            </a:r>
            <a:r>
              <a:rPr lang="en-GB" sz="2000" dirty="0" err="1" smtClean="0"/>
              <a:t>slovenskej</a:t>
            </a:r>
            <a:r>
              <a:rPr lang="en-GB" sz="2000" dirty="0" smtClean="0"/>
              <a:t> </a:t>
            </a:r>
            <a:r>
              <a:rPr lang="en-GB" sz="2000" dirty="0" err="1" smtClean="0"/>
              <a:t>identite</a:t>
            </a:r>
            <a:r>
              <a:rPr lang="en-GB" sz="2000" dirty="0" smtClean="0"/>
              <a:t> </a:t>
            </a:r>
            <a:r>
              <a:rPr lang="en-GB" sz="2000" dirty="0" err="1" smtClean="0"/>
              <a:t>bankoviek</a:t>
            </a:r>
            <a:r>
              <a:rPr lang="en-GB" sz="2000" dirty="0" smtClean="0"/>
              <a:t>, </a:t>
            </a:r>
            <a:r>
              <a:rPr lang="en-GB" sz="2000" dirty="0" err="1" smtClean="0"/>
              <a:t>ktorú</a:t>
            </a:r>
            <a:r>
              <a:rPr lang="en-GB" sz="2000" dirty="0" smtClean="0"/>
              <a:t> </a:t>
            </a:r>
            <a:r>
              <a:rPr lang="en-GB" sz="2000" dirty="0" err="1" smtClean="0"/>
              <a:t>vytvoril</a:t>
            </a:r>
            <a:r>
              <a:rPr lang="en-GB" sz="2000" dirty="0" smtClean="0"/>
              <a:t> </a:t>
            </a:r>
            <a:r>
              <a:rPr lang="en-GB" sz="2000" dirty="0" err="1" smtClean="0"/>
              <a:t>Tomáš</a:t>
            </a:r>
            <a:r>
              <a:rPr lang="en-GB" sz="2000" dirty="0" smtClean="0"/>
              <a:t> </a:t>
            </a:r>
            <a:r>
              <a:rPr lang="en-GB" sz="2000" dirty="0" err="1" smtClean="0"/>
              <a:t>Kompaník</a:t>
            </a:r>
            <a:r>
              <a:rPr lang="en-GB" sz="2000" dirty="0" smtClean="0"/>
              <a:t> a je </a:t>
            </a:r>
            <a:r>
              <a:rPr lang="en-GB" sz="2000" dirty="0" err="1" smtClean="0"/>
              <a:t>ich</a:t>
            </a:r>
            <a:r>
              <a:rPr lang="en-GB" sz="2000" dirty="0" smtClean="0"/>
              <a:t> </a:t>
            </a:r>
            <a:r>
              <a:rPr lang="en-GB" sz="2000" dirty="0" err="1" smtClean="0"/>
              <a:t>možné</a:t>
            </a:r>
            <a:r>
              <a:rPr lang="en-GB" sz="2000" dirty="0" smtClean="0"/>
              <a:t> </a:t>
            </a:r>
            <a:r>
              <a:rPr lang="en-GB" sz="2000" dirty="0" err="1" smtClean="0"/>
              <a:t>zameniť</a:t>
            </a:r>
            <a:r>
              <a:rPr lang="en-GB" sz="2000" dirty="0" smtClean="0"/>
              <a:t> </a:t>
            </a:r>
            <a:r>
              <a:rPr lang="en-GB" sz="2000" dirty="0" err="1" smtClean="0"/>
              <a:t>za</a:t>
            </a:r>
            <a:r>
              <a:rPr lang="en-GB" sz="2000" dirty="0" smtClean="0"/>
              <a:t> </a:t>
            </a:r>
            <a:r>
              <a:rPr lang="en-GB" sz="2000" dirty="0" err="1" smtClean="0"/>
              <a:t>mobilné</a:t>
            </a:r>
            <a:r>
              <a:rPr lang="en-GB" sz="2000" dirty="0" smtClean="0"/>
              <a:t> </a:t>
            </a:r>
            <a:r>
              <a:rPr lang="en-GB" sz="2000" dirty="0" err="1" smtClean="0"/>
              <a:t>platby</a:t>
            </a:r>
            <a:r>
              <a:rPr lang="en-GB" sz="2000" dirty="0" smtClean="0"/>
              <a:t> s </a:t>
            </a:r>
            <a:r>
              <a:rPr lang="en-GB" sz="2000" dirty="0" err="1" smtClean="0"/>
              <a:t>odkazom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microsite</a:t>
            </a:r>
            <a:r>
              <a:rPr lang="en-GB" sz="2000" dirty="0" smtClean="0"/>
              <a:t> </a:t>
            </a:r>
            <a:r>
              <a:rPr lang="en-GB" sz="2000" b="1" dirty="0" smtClean="0"/>
              <a:t>mojamena.sk.</a:t>
            </a:r>
            <a:r>
              <a:rPr lang="en-GB" sz="2000" dirty="0" smtClean="0"/>
              <a:t> Na </a:t>
            </a:r>
            <a:r>
              <a:rPr lang="en-GB" sz="2000" dirty="0" err="1" smtClean="0"/>
              <a:t>komunikovanie</a:t>
            </a:r>
            <a:r>
              <a:rPr lang="en-GB" sz="2000" dirty="0" smtClean="0"/>
              <a:t> </a:t>
            </a:r>
            <a:r>
              <a:rPr lang="en-GB" sz="2000" dirty="0" err="1" smtClean="0"/>
              <a:t>témy</a:t>
            </a:r>
            <a:r>
              <a:rPr lang="en-GB" sz="2000" dirty="0" smtClean="0"/>
              <a:t> </a:t>
            </a:r>
            <a:r>
              <a:rPr lang="en-GB" sz="2000" dirty="0" err="1" smtClean="0"/>
              <a:t>využijeme</a:t>
            </a:r>
            <a:r>
              <a:rPr lang="en-GB" sz="2000" dirty="0" smtClean="0"/>
              <a:t> </a:t>
            </a:r>
            <a:r>
              <a:rPr lang="en-GB" sz="2000" dirty="0" err="1" smtClean="0"/>
              <a:t>relevantné</a:t>
            </a:r>
            <a:r>
              <a:rPr lang="en-GB" sz="2000" dirty="0" smtClean="0"/>
              <a:t> online </a:t>
            </a:r>
            <a:r>
              <a:rPr lang="en-GB" sz="2000" dirty="0" err="1" smtClean="0"/>
              <a:t>média</a:t>
            </a:r>
            <a:r>
              <a:rPr lang="en-GB" sz="2000" dirty="0" smtClean="0"/>
              <a:t> (Sme.sk, </a:t>
            </a:r>
            <a:r>
              <a:rPr lang="en-GB" sz="2000" dirty="0" err="1" smtClean="0"/>
              <a:t>Hnonline</a:t>
            </a:r>
            <a:r>
              <a:rPr lang="en-GB" sz="2000" dirty="0" smtClean="0"/>
              <a:t>, Trend).</a:t>
            </a:r>
          </a:p>
          <a:p>
            <a:pPr marL="355600" indent="-342900">
              <a:lnSpc>
                <a:spcPct val="150000"/>
              </a:lnSpc>
              <a:spcBef>
                <a:spcPts val="100"/>
              </a:spcBef>
              <a:tabLst>
                <a:tab pos="287020" algn="l"/>
                <a:tab pos="288290" algn="l"/>
              </a:tabLst>
            </a:pPr>
            <a:endParaRPr lang="en-GB" sz="2000" spc="-20" dirty="0" smtClean="0">
              <a:solidFill>
                <a:srgbClr val="010202"/>
              </a:solidFill>
              <a:latin typeface="Gotham"/>
              <a:cs typeface="Gotham Book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D5BB46-AD76-D444-BB1C-6E5768F8979A}"/>
              </a:ext>
            </a:extLst>
          </p:cNvPr>
          <p:cNvSpPr/>
          <p:nvPr/>
        </p:nvSpPr>
        <p:spPr>
          <a:xfrm>
            <a:off x="7073904" y="1590652"/>
            <a:ext cx="5200719" cy="966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b="1" spc="-105" dirty="0" smtClean="0">
                <a:latin typeface="Gotham Bold" pitchFamily="2" charset="0"/>
                <a:cs typeface="Gotham Bold" pitchFamily="2" charset="0"/>
              </a:rPr>
              <a:t>MECHANIKA KAMPANE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b="1" spc="-105" dirty="0" smtClean="0">
                <a:latin typeface="Gotham Bold" pitchFamily="2" charset="0"/>
                <a:cs typeface="Gotham Bold" pitchFamily="2" charset="0"/>
              </a:rPr>
              <a:t>Mena s </a:t>
            </a:r>
            <a:r>
              <a:rPr lang="en-GB" sz="2000" b="1" spc="-105" dirty="0" err="1" smtClean="0">
                <a:latin typeface="Gotham Bold" pitchFamily="2" charset="0"/>
                <a:cs typeface="Gotham Bold" pitchFamily="2" charset="0"/>
              </a:rPr>
              <a:t>tvojou</a:t>
            </a:r>
            <a:r>
              <a:rPr lang="en-GB" sz="2000" b="1" spc="-105" dirty="0" smtClean="0">
                <a:latin typeface="Gotham Bold" pitchFamily="2" charset="0"/>
                <a:cs typeface="Gotham Bold" pitchFamily="2" charset="0"/>
              </a:rPr>
              <a:t> </a:t>
            </a:r>
            <a:r>
              <a:rPr lang="en-GB" sz="2000" b="1" spc="-105" dirty="0" err="1" smtClean="0">
                <a:latin typeface="Gotham Bold" pitchFamily="2" charset="0"/>
                <a:cs typeface="Gotham Bold" pitchFamily="2" charset="0"/>
              </a:rPr>
              <a:t>identitou</a:t>
            </a:r>
            <a:endParaRPr lang="en" sz="2000" b="1" dirty="0">
              <a:latin typeface="Gotham Bold" pitchFamily="2" charset="0"/>
              <a:cs typeface="Gotham Bold" pitchFamily="2" charset="0"/>
            </a:endParaRPr>
          </a:p>
        </p:txBody>
      </p:sp>
      <p:pic>
        <p:nvPicPr>
          <p:cNvPr id="2050" name="Picture 2" descr="C:\Users\Vzduchoplavby\Desktop\shutterstock_348158087.jpg"/>
          <p:cNvPicPr>
            <a:picLocks noChangeAspect="1" noChangeArrowheads="1"/>
          </p:cNvPicPr>
          <p:nvPr/>
        </p:nvPicPr>
        <p:blipFill>
          <a:blip r:embed="rId3" cstate="print"/>
          <a:srcRect l="9547"/>
          <a:stretch>
            <a:fillRect/>
          </a:stretch>
        </p:blipFill>
        <p:spPr bwMode="auto">
          <a:xfrm>
            <a:off x="0" y="0"/>
            <a:ext cx="6753525" cy="975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60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073904" y="3519478"/>
            <a:ext cx="5499735" cy="6027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2000" dirty="0" smtClean="0"/>
              <a:t>Na </a:t>
            </a:r>
            <a:r>
              <a:rPr lang="en-GB" sz="2000" dirty="0" err="1" smtClean="0"/>
              <a:t>stránke</a:t>
            </a:r>
            <a:r>
              <a:rPr lang="en-GB" sz="2000" dirty="0" smtClean="0"/>
              <a:t> </a:t>
            </a:r>
            <a:r>
              <a:rPr lang="en-GB" sz="2000" b="1" dirty="0" smtClean="0"/>
              <a:t>mojamena.sk</a:t>
            </a:r>
            <a:r>
              <a:rPr lang="en-GB" sz="2000" dirty="0" smtClean="0"/>
              <a:t> </a:t>
            </a:r>
            <a:r>
              <a:rPr lang="en-GB" sz="2000" dirty="0" err="1" smtClean="0"/>
              <a:t>si</a:t>
            </a:r>
            <a:r>
              <a:rPr lang="en-GB" sz="2000" dirty="0" smtClean="0"/>
              <a:t> </a:t>
            </a:r>
            <a:r>
              <a:rPr lang="en-GB" sz="2000" dirty="0" err="1" smtClean="0"/>
              <a:t>každý</a:t>
            </a:r>
            <a:r>
              <a:rPr lang="en-GB" sz="2000" dirty="0" smtClean="0"/>
              <a:t> </a:t>
            </a:r>
            <a:r>
              <a:rPr lang="en-GB" sz="2000" dirty="0" err="1" smtClean="0"/>
              <a:t>klient</a:t>
            </a:r>
            <a:r>
              <a:rPr lang="en-GB" sz="2000" dirty="0" smtClean="0"/>
              <a:t> SLSP </a:t>
            </a:r>
            <a:r>
              <a:rPr lang="en-GB" sz="2000" dirty="0" err="1" smtClean="0"/>
              <a:t>bude</a:t>
            </a:r>
            <a:r>
              <a:rPr lang="en-GB" sz="2000" dirty="0" smtClean="0"/>
              <a:t> </a:t>
            </a:r>
            <a:r>
              <a:rPr lang="en-GB" sz="2000" dirty="0" err="1" smtClean="0"/>
              <a:t>môcť</a:t>
            </a:r>
            <a:r>
              <a:rPr lang="en-GB" sz="2000" dirty="0" smtClean="0"/>
              <a:t> </a:t>
            </a:r>
            <a:r>
              <a:rPr lang="en-GB" sz="2000" dirty="0" err="1" smtClean="0"/>
              <a:t>za</a:t>
            </a:r>
            <a:r>
              <a:rPr lang="en-GB" sz="2000" dirty="0" smtClean="0"/>
              <a:t> </a:t>
            </a:r>
            <a:r>
              <a:rPr lang="en-GB" sz="2000" dirty="0" err="1" smtClean="0"/>
              <a:t>mobilné</a:t>
            </a:r>
            <a:r>
              <a:rPr lang="en-GB" sz="2000" dirty="0" smtClean="0"/>
              <a:t> </a:t>
            </a:r>
            <a:r>
              <a:rPr lang="en-GB" sz="2000" dirty="0" err="1" smtClean="0"/>
              <a:t>platby</a:t>
            </a:r>
            <a:r>
              <a:rPr lang="en-GB" sz="2000" dirty="0" smtClean="0"/>
              <a:t> </a:t>
            </a:r>
            <a:r>
              <a:rPr lang="en-GB" sz="2000" dirty="0" err="1" smtClean="0"/>
              <a:t>vytvoriť</a:t>
            </a:r>
            <a:r>
              <a:rPr lang="en-GB" sz="2000" dirty="0" smtClean="0"/>
              <a:t> </a:t>
            </a:r>
            <a:r>
              <a:rPr lang="en-GB" sz="2000" dirty="0" err="1" smtClean="0"/>
              <a:t>svoju</a:t>
            </a:r>
            <a:r>
              <a:rPr lang="en-GB" sz="2000" dirty="0" smtClean="0"/>
              <a:t> </a:t>
            </a:r>
            <a:r>
              <a:rPr lang="en-GB" sz="2000" dirty="0" err="1" smtClean="0"/>
              <a:t>unikátnu</a:t>
            </a:r>
            <a:r>
              <a:rPr lang="en-GB" sz="2000" dirty="0" smtClean="0"/>
              <a:t> </a:t>
            </a:r>
            <a:r>
              <a:rPr lang="en-GB" sz="2000" dirty="0" err="1" smtClean="0"/>
              <a:t>zberateľskú</a:t>
            </a:r>
            <a:r>
              <a:rPr lang="en-GB" sz="2000" dirty="0" smtClean="0"/>
              <a:t> </a:t>
            </a:r>
            <a:r>
              <a:rPr lang="en-GB" sz="2000" dirty="0" err="1" smtClean="0"/>
              <a:t>bankovku</a:t>
            </a:r>
            <a:r>
              <a:rPr lang="en-GB" sz="2000" dirty="0" smtClean="0"/>
              <a:t>. </a:t>
            </a:r>
            <a:r>
              <a:rPr lang="en-GB" sz="2000" dirty="0" err="1" smtClean="0"/>
              <a:t>Stačí</a:t>
            </a:r>
            <a:r>
              <a:rPr lang="en-GB" sz="2000" dirty="0" smtClean="0"/>
              <a:t>, </a:t>
            </a:r>
            <a:r>
              <a:rPr lang="en-GB" sz="2000" dirty="0" err="1" smtClean="0"/>
              <a:t>ak</a:t>
            </a:r>
            <a:r>
              <a:rPr lang="en-GB" sz="2000" dirty="0" smtClean="0"/>
              <a:t> </a:t>
            </a:r>
            <a:r>
              <a:rPr lang="en-GB" sz="2000" dirty="0" err="1" smtClean="0"/>
              <a:t>pri</a:t>
            </a:r>
            <a:r>
              <a:rPr lang="en-GB" sz="2000" dirty="0" smtClean="0"/>
              <a:t> </a:t>
            </a:r>
            <a:r>
              <a:rPr lang="en-GB" sz="2000" dirty="0" err="1" smtClean="0"/>
              <a:t>vytváraní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stránke</a:t>
            </a:r>
            <a:r>
              <a:rPr lang="en-GB" sz="2000" dirty="0" smtClean="0"/>
              <a:t> </a:t>
            </a:r>
            <a:r>
              <a:rPr lang="en-GB" sz="2000" dirty="0" err="1" smtClean="0"/>
              <a:t>použije</a:t>
            </a:r>
            <a:r>
              <a:rPr lang="en-GB" sz="2000" dirty="0" smtClean="0"/>
              <a:t> </a:t>
            </a:r>
            <a:r>
              <a:rPr lang="en-GB" sz="2000" dirty="0" err="1" smtClean="0"/>
              <a:t>kód</a:t>
            </a:r>
            <a:r>
              <a:rPr lang="en-GB" sz="2000" dirty="0" smtClean="0"/>
              <a:t>, </a:t>
            </a:r>
            <a:r>
              <a:rPr lang="en-GB" sz="2000" dirty="0" err="1" smtClean="0"/>
              <a:t>ktorý</a:t>
            </a:r>
            <a:r>
              <a:rPr lang="en-GB" sz="2000" dirty="0" smtClean="0"/>
              <a:t> </a:t>
            </a:r>
            <a:r>
              <a:rPr lang="en-GB" sz="2000" dirty="0" err="1" smtClean="0"/>
              <a:t>vygenerovala</a:t>
            </a:r>
            <a:r>
              <a:rPr lang="en-GB" sz="2000" dirty="0" smtClean="0"/>
              <a:t> </a:t>
            </a:r>
            <a:r>
              <a:rPr lang="en-GB" sz="2000" dirty="0" err="1" smtClean="0"/>
              <a:t>mobilná</a:t>
            </a:r>
            <a:r>
              <a:rPr lang="en-GB" sz="2000" dirty="0" smtClean="0"/>
              <a:t> </a:t>
            </a:r>
            <a:r>
              <a:rPr lang="en-GB" sz="2000" dirty="0" err="1" smtClean="0"/>
              <a:t>aplikácia</a:t>
            </a:r>
            <a:r>
              <a:rPr lang="en-GB" sz="2000" dirty="0" smtClean="0"/>
              <a:t> </a:t>
            </a:r>
            <a:r>
              <a:rPr lang="en-GB" sz="2000" dirty="0" err="1" smtClean="0"/>
              <a:t>za</a:t>
            </a:r>
            <a:r>
              <a:rPr lang="en-GB" sz="2000" dirty="0" smtClean="0"/>
              <a:t> </a:t>
            </a:r>
            <a:r>
              <a:rPr lang="en-GB" sz="2000" dirty="0" err="1" smtClean="0"/>
              <a:t>akýchkoľvek</a:t>
            </a:r>
            <a:r>
              <a:rPr lang="en-GB" sz="2000" dirty="0" smtClean="0"/>
              <a:t> 5 </a:t>
            </a:r>
            <a:r>
              <a:rPr lang="en-GB" sz="2000" dirty="0" err="1" smtClean="0"/>
              <a:t>platieb</a:t>
            </a:r>
            <a:r>
              <a:rPr lang="en-GB" sz="2000" dirty="0" smtClean="0"/>
              <a:t> a </a:t>
            </a:r>
            <a:r>
              <a:rPr lang="en-GB" sz="2000" dirty="0" err="1" smtClean="0"/>
              <a:t>nahrá</a:t>
            </a:r>
            <a:r>
              <a:rPr lang="en-GB" sz="2000" dirty="0" smtClean="0"/>
              <a:t> </a:t>
            </a:r>
            <a:r>
              <a:rPr lang="en-GB" sz="2000" dirty="0" err="1" smtClean="0"/>
              <a:t>svoju</a:t>
            </a:r>
            <a:r>
              <a:rPr lang="en-GB" sz="2000" dirty="0" smtClean="0"/>
              <a:t> </a:t>
            </a:r>
            <a:r>
              <a:rPr lang="en-GB" sz="2000" i="1" dirty="0" err="1" smtClean="0"/>
              <a:t>selfie</a:t>
            </a:r>
            <a:r>
              <a:rPr lang="en-GB" sz="2000" dirty="0" smtClean="0"/>
              <a:t>.   </a:t>
            </a:r>
          </a:p>
          <a:p>
            <a:endParaRPr lang="en-GB" sz="2000" dirty="0" smtClean="0"/>
          </a:p>
          <a:p>
            <a:r>
              <a:rPr lang="en-GB" sz="2000" dirty="0" err="1" smtClean="0"/>
              <a:t>Táto</a:t>
            </a:r>
            <a:r>
              <a:rPr lang="en-GB" sz="2000" dirty="0" smtClean="0"/>
              <a:t> </a:t>
            </a:r>
            <a:r>
              <a:rPr lang="en-GB" sz="2000" dirty="0" err="1" smtClean="0"/>
              <a:t>bankovka</a:t>
            </a:r>
            <a:r>
              <a:rPr lang="en-GB" sz="2000" dirty="0" smtClean="0"/>
              <a:t> </a:t>
            </a:r>
            <a:r>
              <a:rPr lang="en-GB" sz="2000" dirty="0" err="1" smtClean="0"/>
              <a:t>bude</a:t>
            </a:r>
            <a:r>
              <a:rPr lang="en-GB" sz="2000" dirty="0" smtClean="0"/>
              <a:t> </a:t>
            </a:r>
            <a:r>
              <a:rPr lang="en-GB" sz="2000" dirty="0" err="1" smtClean="0"/>
              <a:t>mať</a:t>
            </a:r>
            <a:r>
              <a:rPr lang="en-GB" sz="2000" dirty="0" smtClean="0"/>
              <a:t> </a:t>
            </a:r>
            <a:r>
              <a:rPr lang="en-GB" sz="2000" dirty="0" err="1" smtClean="0"/>
              <a:t>symbolickú</a:t>
            </a:r>
            <a:r>
              <a:rPr lang="en-GB" sz="2000" dirty="0" smtClean="0"/>
              <a:t> </a:t>
            </a:r>
            <a:r>
              <a:rPr lang="en-GB" sz="2000" dirty="0" err="1" smtClean="0"/>
              <a:t>zberateľskú</a:t>
            </a:r>
            <a:r>
              <a:rPr lang="en-GB" sz="2000" dirty="0" smtClean="0"/>
              <a:t> </a:t>
            </a:r>
            <a:r>
              <a:rPr lang="en-GB" sz="2000" dirty="0" err="1" smtClean="0"/>
              <a:t>hodnotu</a:t>
            </a:r>
            <a:r>
              <a:rPr lang="en-GB" sz="2000" dirty="0" smtClean="0"/>
              <a:t>. </a:t>
            </a:r>
            <a:r>
              <a:rPr lang="en-GB" sz="2000" dirty="0" err="1" smtClean="0"/>
              <a:t>Jej</a:t>
            </a:r>
            <a:r>
              <a:rPr lang="en-GB" sz="2000" dirty="0" smtClean="0"/>
              <a:t> </a:t>
            </a:r>
            <a:r>
              <a:rPr lang="en-GB" sz="2000" dirty="0" err="1" smtClean="0"/>
              <a:t>vlastník</a:t>
            </a:r>
            <a:r>
              <a:rPr lang="en-GB" sz="2000" dirty="0" smtClean="0"/>
              <a:t> </a:t>
            </a:r>
            <a:r>
              <a:rPr lang="en-GB" sz="2000" dirty="0" err="1" smtClean="0"/>
              <a:t>si</a:t>
            </a:r>
            <a:r>
              <a:rPr lang="en-GB" sz="2000" dirty="0" smtClean="0"/>
              <a:t> </a:t>
            </a:r>
            <a:r>
              <a:rPr lang="en-GB" sz="2000" dirty="0" err="1" smtClean="0"/>
              <a:t>ju</a:t>
            </a:r>
            <a:r>
              <a:rPr lang="en-GB" sz="2000" dirty="0" smtClean="0"/>
              <a:t> </a:t>
            </a:r>
            <a:r>
              <a:rPr lang="en-GB" sz="2000" dirty="0" err="1" smtClean="0"/>
              <a:t>bude</a:t>
            </a:r>
            <a:r>
              <a:rPr lang="en-GB" sz="2000" dirty="0" smtClean="0"/>
              <a:t> </a:t>
            </a:r>
            <a:r>
              <a:rPr lang="en-GB" sz="2000" dirty="0" err="1" smtClean="0"/>
              <a:t>môcť</a:t>
            </a:r>
            <a:r>
              <a:rPr lang="en-GB" sz="2000" dirty="0" smtClean="0"/>
              <a:t> </a:t>
            </a:r>
            <a:r>
              <a:rPr lang="en-GB" sz="2000" dirty="0" err="1" smtClean="0"/>
              <a:t>vyzdvihnúť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ktorejkoľvek</a:t>
            </a:r>
            <a:r>
              <a:rPr lang="en-GB" sz="2000" dirty="0" smtClean="0"/>
              <a:t> </a:t>
            </a:r>
            <a:r>
              <a:rPr lang="en-GB" sz="2000" dirty="0" err="1" smtClean="0"/>
              <a:t>pobočke</a:t>
            </a:r>
            <a:r>
              <a:rPr lang="en-GB" sz="2000" dirty="0" smtClean="0"/>
              <a:t> SLSP </a:t>
            </a:r>
            <a:r>
              <a:rPr lang="en-GB" sz="2000" dirty="0" err="1" smtClean="0"/>
              <a:t>či</a:t>
            </a:r>
            <a:r>
              <a:rPr lang="en-GB" sz="2000" dirty="0" smtClean="0"/>
              <a:t> v </a:t>
            </a:r>
            <a:r>
              <a:rPr lang="en-GB" sz="2000" dirty="0" err="1" smtClean="0"/>
              <a:t>špeciálne</a:t>
            </a:r>
            <a:r>
              <a:rPr lang="en-GB" sz="2000" dirty="0" smtClean="0"/>
              <a:t> </a:t>
            </a:r>
            <a:r>
              <a:rPr lang="en-GB" sz="2000" dirty="0" err="1" smtClean="0"/>
              <a:t>upravených</a:t>
            </a:r>
            <a:r>
              <a:rPr lang="en-GB" sz="2000" dirty="0" smtClean="0"/>
              <a:t> </a:t>
            </a:r>
            <a:r>
              <a:rPr lang="en-GB" sz="2000" dirty="0" err="1" smtClean="0"/>
              <a:t>bankomatoch</a:t>
            </a:r>
            <a:r>
              <a:rPr lang="en-GB" sz="2000" dirty="0" smtClean="0"/>
              <a:t> SLSP, </a:t>
            </a:r>
            <a:r>
              <a:rPr lang="en-GB" sz="2000" dirty="0" err="1" smtClean="0"/>
              <a:t>akoby</a:t>
            </a:r>
            <a:r>
              <a:rPr lang="en-GB" sz="2000" dirty="0" smtClean="0"/>
              <a:t> </a:t>
            </a:r>
            <a:r>
              <a:rPr lang="en-GB" sz="2000" dirty="0" err="1" smtClean="0"/>
              <a:t>si</a:t>
            </a:r>
            <a:r>
              <a:rPr lang="en-GB" sz="2000" dirty="0" smtClean="0"/>
              <a:t> </a:t>
            </a:r>
            <a:r>
              <a:rPr lang="en-GB" sz="2000" dirty="0" err="1" smtClean="0"/>
              <a:t>vyberal</a:t>
            </a:r>
            <a:r>
              <a:rPr lang="en-GB" sz="2000" dirty="0" smtClean="0"/>
              <a:t> </a:t>
            </a:r>
            <a:r>
              <a:rPr lang="en-GB" sz="2000" dirty="0" err="1" smtClean="0"/>
              <a:t>skutočné</a:t>
            </a:r>
            <a:r>
              <a:rPr lang="en-GB" sz="2000" dirty="0" smtClean="0"/>
              <a:t> </a:t>
            </a:r>
            <a:r>
              <a:rPr lang="en-GB" sz="2000" dirty="0" err="1" smtClean="0"/>
              <a:t>peniaze</a:t>
            </a:r>
            <a:r>
              <a:rPr lang="en-GB" sz="2000" dirty="0" smtClean="0"/>
              <a:t>. </a:t>
            </a:r>
          </a:p>
          <a:p>
            <a:endParaRPr lang="en-GB" sz="2000" dirty="0" smtClean="0"/>
          </a:p>
          <a:p>
            <a:r>
              <a:rPr lang="en-GB" sz="2000" dirty="0" err="1" smtClean="0"/>
              <a:t>Špeciálne</a:t>
            </a:r>
            <a:r>
              <a:rPr lang="en-GB" sz="2000" dirty="0" smtClean="0"/>
              <a:t> </a:t>
            </a:r>
            <a:r>
              <a:rPr lang="en-GB" sz="2000" dirty="0" err="1" smtClean="0"/>
              <a:t>bankomaty</a:t>
            </a:r>
            <a:r>
              <a:rPr lang="en-GB" sz="2000" dirty="0" smtClean="0"/>
              <a:t> </a:t>
            </a:r>
            <a:r>
              <a:rPr lang="en-GB" sz="2000" dirty="0" err="1" smtClean="0"/>
              <a:t>umiestnime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frekventovaných</a:t>
            </a:r>
            <a:r>
              <a:rPr lang="en-GB" sz="2000" dirty="0" smtClean="0"/>
              <a:t> </a:t>
            </a:r>
            <a:r>
              <a:rPr lang="en-GB" sz="2000" dirty="0" err="1" smtClean="0"/>
              <a:t>miestach</a:t>
            </a:r>
            <a:r>
              <a:rPr lang="en-GB" sz="2000" dirty="0" smtClean="0"/>
              <a:t>, </a:t>
            </a:r>
            <a:r>
              <a:rPr lang="en-GB" sz="2000" dirty="0" err="1" smtClean="0"/>
              <a:t>akými</a:t>
            </a:r>
            <a:r>
              <a:rPr lang="en-GB" sz="2000" dirty="0" smtClean="0"/>
              <a:t> </a:t>
            </a:r>
            <a:r>
              <a:rPr lang="en-GB" sz="2000" dirty="0" err="1" smtClean="0"/>
              <a:t>sú</a:t>
            </a:r>
            <a:r>
              <a:rPr lang="en-GB" sz="2000" dirty="0" smtClean="0"/>
              <a:t> </a:t>
            </a:r>
            <a:r>
              <a:rPr lang="en-GB" sz="2000" dirty="0" err="1" smtClean="0"/>
              <a:t>nákupné</a:t>
            </a:r>
            <a:r>
              <a:rPr lang="en-GB" sz="2000" dirty="0" smtClean="0"/>
              <a:t> </a:t>
            </a:r>
            <a:r>
              <a:rPr lang="en-GB" sz="2000" dirty="0" err="1" smtClean="0"/>
              <a:t>centrá</a:t>
            </a:r>
            <a:r>
              <a:rPr lang="en-GB" sz="2000" dirty="0" smtClean="0"/>
              <a:t> </a:t>
            </a:r>
            <a:r>
              <a:rPr lang="en-GB" sz="2000" dirty="0" err="1" smtClean="0"/>
              <a:t>či</a:t>
            </a:r>
            <a:r>
              <a:rPr lang="en-GB" sz="2000" dirty="0" smtClean="0"/>
              <a:t> festival </a:t>
            </a:r>
            <a:r>
              <a:rPr lang="en-GB" sz="2000" dirty="0" err="1" smtClean="0"/>
              <a:t>Pohoda</a:t>
            </a:r>
            <a:r>
              <a:rPr lang="en-GB" sz="2000" dirty="0" smtClean="0"/>
              <a:t>.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pPr marL="355600" indent="-342900">
              <a:lnSpc>
                <a:spcPct val="150000"/>
              </a:lnSpc>
              <a:spcBef>
                <a:spcPts val="100"/>
              </a:spcBef>
              <a:tabLst>
                <a:tab pos="287020" algn="l"/>
                <a:tab pos="288290" algn="l"/>
              </a:tabLst>
            </a:pPr>
            <a:endParaRPr lang="en-GB" sz="2000" spc="-20" dirty="0" smtClean="0">
              <a:solidFill>
                <a:srgbClr val="010202"/>
              </a:solidFill>
              <a:latin typeface="Gotham"/>
              <a:cs typeface="Gotham Book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D5BB46-AD76-D444-BB1C-6E5768F8979A}"/>
              </a:ext>
            </a:extLst>
          </p:cNvPr>
          <p:cNvSpPr/>
          <p:nvPr/>
        </p:nvSpPr>
        <p:spPr>
          <a:xfrm>
            <a:off x="7073904" y="1590652"/>
            <a:ext cx="5200719" cy="966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b="1" spc="-105" dirty="0" smtClean="0">
                <a:latin typeface="Gotham Bold" pitchFamily="2" charset="0"/>
                <a:cs typeface="Gotham Bold" pitchFamily="2" charset="0"/>
              </a:rPr>
              <a:t>MECHANIKA KAMPANE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b="1" spc="-105" dirty="0" smtClean="0">
                <a:latin typeface="Gotham Bold" pitchFamily="2" charset="0"/>
                <a:cs typeface="Gotham Bold" pitchFamily="2" charset="0"/>
              </a:rPr>
              <a:t>Mena s </a:t>
            </a:r>
            <a:r>
              <a:rPr lang="en-GB" sz="2000" b="1" spc="-105" dirty="0" err="1" smtClean="0">
                <a:latin typeface="Gotham Bold" pitchFamily="2" charset="0"/>
                <a:cs typeface="Gotham Bold" pitchFamily="2" charset="0"/>
              </a:rPr>
              <a:t>tvojou</a:t>
            </a:r>
            <a:r>
              <a:rPr lang="en-GB" sz="2000" b="1" spc="-105" dirty="0" smtClean="0">
                <a:latin typeface="Gotham Bold" pitchFamily="2" charset="0"/>
                <a:cs typeface="Gotham Bold" pitchFamily="2" charset="0"/>
              </a:rPr>
              <a:t> </a:t>
            </a:r>
            <a:r>
              <a:rPr lang="en-GB" sz="2000" b="1" spc="-105" dirty="0" err="1" smtClean="0">
                <a:latin typeface="Gotham Bold" pitchFamily="2" charset="0"/>
                <a:cs typeface="Gotham Bold" pitchFamily="2" charset="0"/>
              </a:rPr>
              <a:t>identitou</a:t>
            </a:r>
            <a:endParaRPr lang="en" sz="2000" b="1" dirty="0">
              <a:latin typeface="Gotham Bold" pitchFamily="2" charset="0"/>
              <a:cs typeface="Gotham Bold" pitchFamily="2" charset="0"/>
            </a:endParaRPr>
          </a:p>
        </p:txBody>
      </p:sp>
      <p:pic>
        <p:nvPicPr>
          <p:cNvPr id="6" name="Picture 2" descr="C:\Users\Vzduchoplavby\Desktop\shutterstock_678670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5648" y="0"/>
            <a:ext cx="6953625" cy="975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60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073904" y="3519478"/>
            <a:ext cx="5499735" cy="3872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2000" dirty="0" smtClean="0"/>
              <a:t>Na </a:t>
            </a:r>
            <a:r>
              <a:rPr lang="en-GB" sz="2000" dirty="0" err="1" smtClean="0"/>
              <a:t>sociálnych</a:t>
            </a:r>
            <a:r>
              <a:rPr lang="en-GB" sz="2000" dirty="0" smtClean="0"/>
              <a:t> </a:t>
            </a:r>
            <a:r>
              <a:rPr lang="en-GB" sz="2000" dirty="0" err="1" smtClean="0"/>
              <a:t>sieťach</a:t>
            </a:r>
            <a:r>
              <a:rPr lang="en-GB" sz="2000" dirty="0" smtClean="0"/>
              <a:t> </a:t>
            </a:r>
            <a:r>
              <a:rPr lang="en-GB" sz="2000" dirty="0" err="1" smtClean="0"/>
              <a:t>vytvoríme</a:t>
            </a:r>
            <a:r>
              <a:rPr lang="en-GB" sz="2000" dirty="0" smtClean="0"/>
              <a:t> </a:t>
            </a:r>
            <a:r>
              <a:rPr lang="en-GB" sz="2000" dirty="0" err="1" smtClean="0"/>
              <a:t>novej</a:t>
            </a:r>
            <a:r>
              <a:rPr lang="en-GB" sz="2000" dirty="0" smtClean="0"/>
              <a:t> </a:t>
            </a:r>
            <a:r>
              <a:rPr lang="en-GB" sz="2000" dirty="0" err="1" smtClean="0"/>
              <a:t>mene</a:t>
            </a:r>
            <a:r>
              <a:rPr lang="en-GB" sz="2000" dirty="0" smtClean="0"/>
              <a:t> </a:t>
            </a:r>
            <a:r>
              <a:rPr lang="en-GB" sz="2000" dirty="0" err="1" smtClean="0"/>
              <a:t>hashtag</a:t>
            </a:r>
            <a:r>
              <a:rPr lang="en-GB" sz="2000" dirty="0" smtClean="0"/>
              <a:t> </a:t>
            </a:r>
            <a:r>
              <a:rPr lang="en-GB" sz="2000" b="1" dirty="0" smtClean="0"/>
              <a:t>#</a:t>
            </a:r>
            <a:r>
              <a:rPr lang="en-GB" sz="2000" b="1" dirty="0" err="1" smtClean="0"/>
              <a:t>mojamena</a:t>
            </a:r>
            <a:r>
              <a:rPr lang="en-GB" sz="2000" b="1" dirty="0" smtClean="0"/>
              <a:t>, </a:t>
            </a:r>
            <a:r>
              <a:rPr lang="en-GB" sz="2000" dirty="0" err="1" smtClean="0"/>
              <a:t>cez</a:t>
            </a:r>
            <a:r>
              <a:rPr lang="en-GB" sz="2000" dirty="0" smtClean="0"/>
              <a:t> </a:t>
            </a:r>
            <a:r>
              <a:rPr lang="en-GB" sz="2000" dirty="0" err="1" smtClean="0"/>
              <a:t>ktorý</a:t>
            </a:r>
            <a:r>
              <a:rPr lang="en-GB" sz="2000" dirty="0" smtClean="0"/>
              <a:t> SLSP </a:t>
            </a:r>
            <a:r>
              <a:rPr lang="en-GB" sz="2000" dirty="0" err="1" smtClean="0"/>
              <a:t>osloví</a:t>
            </a:r>
            <a:r>
              <a:rPr lang="en-GB" sz="2000" dirty="0" smtClean="0"/>
              <a:t> </a:t>
            </a:r>
            <a:r>
              <a:rPr lang="en-GB" sz="2000" dirty="0" err="1" smtClean="0"/>
              <a:t>známych</a:t>
            </a:r>
            <a:r>
              <a:rPr lang="en-GB" sz="2000" dirty="0" smtClean="0"/>
              <a:t> </a:t>
            </a:r>
            <a:r>
              <a:rPr lang="en-GB" sz="2000" dirty="0" err="1" smtClean="0"/>
              <a:t>Slovákov</a:t>
            </a:r>
            <a:r>
              <a:rPr lang="en-GB" sz="2000" dirty="0" smtClean="0"/>
              <a:t>, (</a:t>
            </a:r>
            <a:r>
              <a:rPr lang="en-GB" sz="2000" dirty="0" err="1" smtClean="0"/>
              <a:t>aj</a:t>
            </a:r>
            <a:r>
              <a:rPr lang="en-GB" sz="2000" dirty="0" smtClean="0"/>
              <a:t> v </a:t>
            </a:r>
            <a:r>
              <a:rPr lang="en-GB" sz="2000" dirty="0" err="1" smtClean="0"/>
              <a:t>prípade</a:t>
            </a:r>
            <a:r>
              <a:rPr lang="en-GB" sz="2000" dirty="0" smtClean="0"/>
              <a:t>, </a:t>
            </a:r>
            <a:r>
              <a:rPr lang="en-GB" sz="2000" dirty="0" err="1" smtClean="0"/>
              <a:t>že</a:t>
            </a:r>
            <a:r>
              <a:rPr lang="en-GB" sz="2000" dirty="0" smtClean="0"/>
              <a:t> </a:t>
            </a:r>
            <a:r>
              <a:rPr lang="en-GB" sz="2000" dirty="0" err="1" smtClean="0"/>
              <a:t>nebudú</a:t>
            </a:r>
            <a:r>
              <a:rPr lang="en-GB" sz="2000" dirty="0" smtClean="0"/>
              <a:t> </a:t>
            </a:r>
            <a:r>
              <a:rPr lang="en-GB" sz="2000" dirty="0" err="1" smtClean="0"/>
              <a:t>klienti</a:t>
            </a:r>
            <a:r>
              <a:rPr lang="en-GB" sz="2000" dirty="0" smtClean="0"/>
              <a:t> SLSP), </a:t>
            </a:r>
            <a:r>
              <a:rPr lang="en-GB" sz="2000" dirty="0" err="1" smtClean="0"/>
              <a:t>ktorí</a:t>
            </a:r>
            <a:r>
              <a:rPr lang="en-GB" sz="2000" dirty="0" smtClean="0"/>
              <a:t> by </a:t>
            </a:r>
            <a:r>
              <a:rPr lang="en-GB" sz="2000" dirty="0" err="1" smtClean="0"/>
              <a:t>si</a:t>
            </a:r>
            <a:r>
              <a:rPr lang="en-GB" sz="2000" dirty="0" smtClean="0"/>
              <a:t> </a:t>
            </a:r>
            <a:r>
              <a:rPr lang="en-GB" sz="2000" dirty="0" err="1" smtClean="0"/>
              <a:t>zaslúžili</a:t>
            </a:r>
            <a:r>
              <a:rPr lang="en-GB" sz="2000" dirty="0" smtClean="0"/>
              <a:t> </a:t>
            </a:r>
            <a:r>
              <a:rPr lang="en-GB" sz="2000" dirty="0" err="1" smtClean="0"/>
              <a:t>svoju</a:t>
            </a:r>
            <a:r>
              <a:rPr lang="en-GB" sz="2000" dirty="0" smtClean="0"/>
              <a:t> </a:t>
            </a:r>
            <a:r>
              <a:rPr lang="en-GB" sz="2000" dirty="0" err="1" smtClean="0"/>
              <a:t>bankovku</a:t>
            </a:r>
            <a:r>
              <a:rPr lang="en-GB" sz="2000" dirty="0" smtClean="0"/>
              <a:t>, </a:t>
            </a:r>
            <a:r>
              <a:rPr lang="en-GB" sz="2000" dirty="0" err="1" smtClean="0"/>
              <a:t>aby</a:t>
            </a:r>
            <a:r>
              <a:rPr lang="en-GB" sz="2000" dirty="0" smtClean="0"/>
              <a:t> </a:t>
            </a:r>
            <a:r>
              <a:rPr lang="en-GB" sz="2000" dirty="0" err="1" smtClean="0"/>
              <a:t>nám</a:t>
            </a:r>
            <a:r>
              <a:rPr lang="en-GB" sz="2000" dirty="0" smtClean="0"/>
              <a:t> </a:t>
            </a:r>
            <a:r>
              <a:rPr lang="en-GB" sz="2000" dirty="0" err="1" smtClean="0"/>
              <a:t>poslali</a:t>
            </a:r>
            <a:r>
              <a:rPr lang="en-GB" sz="2000" dirty="0" smtClean="0"/>
              <a:t> </a:t>
            </a:r>
            <a:r>
              <a:rPr lang="en-GB" sz="2000" dirty="0" err="1" smtClean="0"/>
              <a:t>selfie</a:t>
            </a:r>
            <a:r>
              <a:rPr lang="en-GB" sz="2000" dirty="0" smtClean="0"/>
              <a:t>. Do </a:t>
            </a:r>
            <a:r>
              <a:rPr lang="en-GB" sz="2000" dirty="0" err="1" smtClean="0"/>
              <a:t>aktivity</a:t>
            </a:r>
            <a:r>
              <a:rPr lang="en-GB" sz="2000" dirty="0" smtClean="0"/>
              <a:t> </a:t>
            </a:r>
            <a:r>
              <a:rPr lang="en-GB" sz="2000" dirty="0" err="1" smtClean="0"/>
              <a:t>môžeme</a:t>
            </a:r>
            <a:r>
              <a:rPr lang="en-GB" sz="2000" dirty="0" smtClean="0"/>
              <a:t> </a:t>
            </a:r>
            <a:r>
              <a:rPr lang="en-GB" sz="2000" dirty="0" err="1" smtClean="0"/>
              <a:t>zapojiť</a:t>
            </a:r>
            <a:r>
              <a:rPr lang="en-GB" sz="2000" dirty="0" smtClean="0"/>
              <a:t> </a:t>
            </a:r>
            <a:r>
              <a:rPr lang="en-GB" sz="2000" dirty="0" err="1" smtClean="0"/>
              <a:t>aj</a:t>
            </a:r>
            <a:r>
              <a:rPr lang="en-GB" sz="2000" dirty="0" smtClean="0"/>
              <a:t> </a:t>
            </a:r>
            <a:r>
              <a:rPr lang="en-GB" sz="2000" dirty="0" err="1" smtClean="0"/>
              <a:t>fanúšikov</a:t>
            </a:r>
            <a:r>
              <a:rPr lang="en-GB" sz="2000" dirty="0" smtClean="0"/>
              <a:t> SLSP, </a:t>
            </a:r>
            <a:r>
              <a:rPr lang="en-GB" sz="2000" dirty="0" err="1" smtClean="0"/>
              <a:t>ktorí</a:t>
            </a:r>
            <a:r>
              <a:rPr lang="en-GB" sz="2000" dirty="0" smtClean="0"/>
              <a:t> </a:t>
            </a:r>
            <a:r>
              <a:rPr lang="en-GB" sz="2000" dirty="0" err="1" smtClean="0"/>
              <a:t>nám</a:t>
            </a:r>
            <a:r>
              <a:rPr lang="en-GB" sz="2000" dirty="0" smtClean="0"/>
              <a:t> </a:t>
            </a:r>
            <a:r>
              <a:rPr lang="en-GB" sz="2000" dirty="0" err="1" smtClean="0"/>
              <a:t>ich</a:t>
            </a:r>
            <a:r>
              <a:rPr lang="en-GB" sz="2000" dirty="0" smtClean="0"/>
              <a:t> </a:t>
            </a:r>
            <a:r>
              <a:rPr lang="en-GB" sz="2000" dirty="0" err="1" smtClean="0"/>
              <a:t>pomôžu</a:t>
            </a:r>
            <a:r>
              <a:rPr lang="en-GB" sz="2000" dirty="0" smtClean="0"/>
              <a:t> </a:t>
            </a:r>
            <a:r>
              <a:rPr lang="en-GB" sz="2000" dirty="0" err="1" smtClean="0"/>
              <a:t>vybrať</a:t>
            </a:r>
            <a:r>
              <a:rPr lang="en-GB" sz="2000" dirty="0" smtClean="0"/>
              <a:t>. </a:t>
            </a:r>
          </a:p>
          <a:p>
            <a:endParaRPr lang="en-GB" sz="2000" dirty="0" smtClean="0"/>
          </a:p>
          <a:p>
            <a:r>
              <a:rPr lang="en-GB" sz="2000" dirty="0" err="1" smtClean="0"/>
              <a:t>Môže</a:t>
            </a:r>
            <a:r>
              <a:rPr lang="en-GB" sz="2000" dirty="0" smtClean="0"/>
              <a:t> to </a:t>
            </a:r>
            <a:r>
              <a:rPr lang="en-GB" sz="2000" dirty="0" err="1" smtClean="0"/>
              <a:t>byť</a:t>
            </a:r>
            <a:r>
              <a:rPr lang="en-GB" sz="2000" dirty="0" smtClean="0"/>
              <a:t> </a:t>
            </a:r>
            <a:r>
              <a:rPr lang="en-GB" sz="2000" dirty="0" err="1" smtClean="0"/>
              <a:t>napríklad</a:t>
            </a:r>
            <a:r>
              <a:rPr lang="en-GB" sz="2000" dirty="0" smtClean="0"/>
              <a:t> </a:t>
            </a:r>
            <a:r>
              <a:rPr lang="en-GB" sz="2000" dirty="0" err="1" smtClean="0"/>
              <a:t>Prezident</a:t>
            </a:r>
            <a:r>
              <a:rPr lang="en-GB" sz="2000" dirty="0" smtClean="0"/>
              <a:t>, </a:t>
            </a:r>
            <a:r>
              <a:rPr lang="en-GB" sz="2000" dirty="0" err="1" smtClean="0"/>
              <a:t>Nasťa</a:t>
            </a:r>
            <a:r>
              <a:rPr lang="en-GB" sz="2000" dirty="0" smtClean="0"/>
              <a:t> </a:t>
            </a:r>
            <a:r>
              <a:rPr lang="en-GB" sz="2000" dirty="0" err="1" smtClean="0"/>
              <a:t>Kuzminová</a:t>
            </a:r>
            <a:r>
              <a:rPr lang="en-GB" sz="2000" dirty="0" smtClean="0"/>
              <a:t>, </a:t>
            </a:r>
            <a:r>
              <a:rPr lang="en-GB" sz="2000" dirty="0" err="1" smtClean="0"/>
              <a:t>Peťo</a:t>
            </a:r>
            <a:r>
              <a:rPr lang="en-GB" sz="2000" dirty="0" smtClean="0"/>
              <a:t> Sagan, </a:t>
            </a:r>
            <a:r>
              <a:rPr lang="en-GB" sz="2000" dirty="0" err="1" smtClean="0"/>
              <a:t>Majo</a:t>
            </a:r>
            <a:r>
              <a:rPr lang="en-GB" sz="2000" dirty="0" smtClean="0"/>
              <a:t> </a:t>
            </a:r>
            <a:r>
              <a:rPr lang="en-GB" sz="2000" dirty="0" err="1" smtClean="0"/>
              <a:t>Gáborík</a:t>
            </a:r>
            <a:r>
              <a:rPr lang="en-GB" sz="2000" dirty="0" smtClean="0"/>
              <a:t> </a:t>
            </a:r>
            <a:r>
              <a:rPr lang="en-GB" sz="2000" dirty="0" err="1" smtClean="0"/>
              <a:t>či</a:t>
            </a:r>
            <a:r>
              <a:rPr lang="en-GB" sz="2000" dirty="0" smtClean="0"/>
              <a:t> </a:t>
            </a:r>
            <a:r>
              <a:rPr lang="en-GB" sz="2000" dirty="0" err="1" smtClean="0"/>
              <a:t>kozmonaut</a:t>
            </a:r>
            <a:r>
              <a:rPr lang="en-GB" sz="2000" dirty="0" smtClean="0"/>
              <a:t> Ivan Bella. 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pPr marL="355600" indent="-342900">
              <a:lnSpc>
                <a:spcPct val="150000"/>
              </a:lnSpc>
              <a:spcBef>
                <a:spcPts val="100"/>
              </a:spcBef>
              <a:tabLst>
                <a:tab pos="287020" algn="l"/>
                <a:tab pos="288290" algn="l"/>
              </a:tabLst>
            </a:pPr>
            <a:endParaRPr lang="en-GB" sz="2000" spc="-20" dirty="0" smtClean="0">
              <a:solidFill>
                <a:srgbClr val="010202"/>
              </a:solidFill>
              <a:latin typeface="Gotham"/>
              <a:cs typeface="Gotham Book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D5BB46-AD76-D444-BB1C-6E5768F8979A}"/>
              </a:ext>
            </a:extLst>
          </p:cNvPr>
          <p:cNvSpPr/>
          <p:nvPr/>
        </p:nvSpPr>
        <p:spPr>
          <a:xfrm>
            <a:off x="7073904" y="1590652"/>
            <a:ext cx="2749151" cy="966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b="1" spc="-105" dirty="0" smtClean="0">
                <a:latin typeface="Gotham Bold" pitchFamily="2" charset="0"/>
                <a:cs typeface="Gotham Bold" pitchFamily="2" charset="0"/>
              </a:rPr>
              <a:t>VÝZVA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b="1" spc="-105" dirty="0" smtClean="0">
                <a:latin typeface="Gotham Bold" pitchFamily="2" charset="0"/>
                <a:cs typeface="Gotham Bold" pitchFamily="2" charset="0"/>
              </a:rPr>
              <a:t>Mena s </a:t>
            </a:r>
            <a:r>
              <a:rPr lang="en-GB" sz="2000" b="1" spc="-105" dirty="0" err="1" smtClean="0">
                <a:latin typeface="Gotham Bold" pitchFamily="2" charset="0"/>
                <a:cs typeface="Gotham Bold" pitchFamily="2" charset="0"/>
              </a:rPr>
              <a:t>tvojou</a:t>
            </a:r>
            <a:r>
              <a:rPr lang="en-GB" sz="2000" b="1" spc="-105" dirty="0" smtClean="0">
                <a:latin typeface="Gotham Bold" pitchFamily="2" charset="0"/>
                <a:cs typeface="Gotham Bold" pitchFamily="2" charset="0"/>
              </a:rPr>
              <a:t> </a:t>
            </a:r>
            <a:r>
              <a:rPr lang="en-GB" sz="2000" b="1" spc="-105" dirty="0" err="1" smtClean="0">
                <a:latin typeface="Gotham Bold" pitchFamily="2" charset="0"/>
                <a:cs typeface="Gotham Bold" pitchFamily="2" charset="0"/>
              </a:rPr>
              <a:t>identitou</a:t>
            </a:r>
            <a:endParaRPr lang="en" sz="2000" b="1" dirty="0">
              <a:latin typeface="Gotham Bold" pitchFamily="2" charset="0"/>
              <a:cs typeface="Gotham Bold" pitchFamily="2" charset="0"/>
            </a:endParaRPr>
          </a:p>
        </p:txBody>
      </p:sp>
      <p:pic>
        <p:nvPicPr>
          <p:cNvPr id="4100" name="Picture 4" descr="C:\Users\Vzduchoplavby\Desktop\shutterstock_1038263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5648" y="0"/>
            <a:ext cx="6926551" cy="975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60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073904" y="3519478"/>
            <a:ext cx="5499735" cy="6642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2000" dirty="0" err="1" smtClean="0"/>
              <a:t>Počas</a:t>
            </a:r>
            <a:r>
              <a:rPr lang="en-GB" sz="2000" dirty="0" smtClean="0"/>
              <a:t> </a:t>
            </a:r>
            <a:r>
              <a:rPr lang="en-GB" sz="2000" dirty="0" err="1" smtClean="0"/>
              <a:t>kampane</a:t>
            </a:r>
            <a:r>
              <a:rPr lang="en-GB" sz="2000" dirty="0" smtClean="0"/>
              <a:t> </a:t>
            </a:r>
            <a:r>
              <a:rPr lang="en-GB" sz="2000" dirty="0" err="1" smtClean="0"/>
              <a:t>budeme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microsite</a:t>
            </a:r>
            <a:r>
              <a:rPr lang="en-GB" sz="2000" dirty="0" smtClean="0"/>
              <a:t> </a:t>
            </a:r>
            <a:r>
              <a:rPr lang="en-GB" sz="2000" b="1" dirty="0" smtClean="0"/>
              <a:t>mojamena.sk</a:t>
            </a:r>
            <a:r>
              <a:rPr lang="en-GB" sz="2000" dirty="0" smtClean="0"/>
              <a:t> </a:t>
            </a:r>
            <a:r>
              <a:rPr lang="en-GB" sz="2000" dirty="0" err="1" smtClean="0"/>
              <a:t>uverejňovať</a:t>
            </a:r>
            <a:r>
              <a:rPr lang="en-GB" sz="2000" dirty="0" smtClean="0"/>
              <a:t> </a:t>
            </a:r>
            <a:r>
              <a:rPr lang="en-GB" sz="2000" dirty="0" err="1" smtClean="0"/>
              <a:t>galériu</a:t>
            </a:r>
            <a:r>
              <a:rPr lang="en-GB" sz="2000" dirty="0" smtClean="0"/>
              <a:t> </a:t>
            </a:r>
            <a:r>
              <a:rPr lang="en-GB" sz="2000" dirty="0" err="1" smtClean="0"/>
              <a:t>bankoviek</a:t>
            </a:r>
            <a:r>
              <a:rPr lang="en-GB" sz="2000" dirty="0" smtClean="0"/>
              <a:t> s </a:t>
            </a:r>
            <a:r>
              <a:rPr lang="en-GB" sz="2000" dirty="0" err="1" smtClean="0"/>
              <a:t>podobizňami</a:t>
            </a:r>
            <a:r>
              <a:rPr lang="en-GB" sz="2000" dirty="0" smtClean="0"/>
              <a:t> </a:t>
            </a:r>
            <a:r>
              <a:rPr lang="en-GB" sz="2000" dirty="0" err="1" smtClean="0"/>
              <a:t>našich</a:t>
            </a:r>
            <a:r>
              <a:rPr lang="en-GB" sz="2000" dirty="0" smtClean="0"/>
              <a:t> </a:t>
            </a:r>
            <a:r>
              <a:rPr lang="en-GB" sz="2000" dirty="0" err="1" smtClean="0"/>
              <a:t>klientov-priekopníkov</a:t>
            </a:r>
            <a:r>
              <a:rPr lang="en-GB" sz="2000" dirty="0" smtClean="0"/>
              <a:t>, </a:t>
            </a:r>
            <a:r>
              <a:rPr lang="en-GB" sz="2000" dirty="0" err="1" smtClean="0"/>
              <a:t>ktorí</a:t>
            </a:r>
            <a:r>
              <a:rPr lang="en-GB" sz="2000" dirty="0" smtClean="0"/>
              <a:t> </a:t>
            </a:r>
            <a:r>
              <a:rPr lang="en-GB" sz="2000" dirty="0" err="1" smtClean="0"/>
              <a:t>sa</a:t>
            </a:r>
            <a:r>
              <a:rPr lang="en-GB" sz="2000" dirty="0" smtClean="0"/>
              <a:t> </a:t>
            </a:r>
            <a:r>
              <a:rPr lang="en-GB" sz="2000" dirty="0" err="1" smtClean="0"/>
              <a:t>mobilnými</a:t>
            </a:r>
            <a:r>
              <a:rPr lang="en-GB" sz="2000" dirty="0" smtClean="0"/>
              <a:t> </a:t>
            </a:r>
            <a:r>
              <a:rPr lang="en-GB" sz="2000" dirty="0" err="1" smtClean="0"/>
              <a:t>platbami</a:t>
            </a:r>
            <a:r>
              <a:rPr lang="en-GB" sz="2000" dirty="0" smtClean="0"/>
              <a:t> </a:t>
            </a:r>
            <a:r>
              <a:rPr lang="en-GB" sz="2000" dirty="0" err="1" smtClean="0"/>
              <a:t>zapísali</a:t>
            </a:r>
            <a:r>
              <a:rPr lang="en-GB" sz="2000" dirty="0" smtClean="0"/>
              <a:t> do </a:t>
            </a:r>
            <a:r>
              <a:rPr lang="en-GB" sz="2000" dirty="0" err="1" smtClean="0"/>
              <a:t>slovenskej</a:t>
            </a:r>
            <a:r>
              <a:rPr lang="en-GB" sz="2000" dirty="0" smtClean="0"/>
              <a:t> </a:t>
            </a:r>
            <a:r>
              <a:rPr lang="en-GB" sz="2000" dirty="0" err="1" smtClean="0"/>
              <a:t>histórie</a:t>
            </a:r>
            <a:r>
              <a:rPr lang="en-GB" sz="2000" dirty="0" smtClean="0"/>
              <a:t>.</a:t>
            </a:r>
          </a:p>
          <a:p>
            <a:endParaRPr lang="en-GB" sz="2000" dirty="0" smtClean="0"/>
          </a:p>
          <a:p>
            <a:r>
              <a:rPr lang="en-GB" sz="2000" dirty="0" smtClean="0"/>
              <a:t>“</a:t>
            </a:r>
            <a:r>
              <a:rPr lang="en-GB" sz="2000" dirty="0" err="1" smtClean="0"/>
              <a:t>Meno</a:t>
            </a:r>
            <a:r>
              <a:rPr lang="en-GB" sz="2000" dirty="0" smtClean="0"/>
              <a:t> </a:t>
            </a:r>
            <a:r>
              <a:rPr lang="en-GB" sz="2000" smtClean="0"/>
              <a:t>Priezvisko</a:t>
            </a:r>
            <a:r>
              <a:rPr lang="en-GB" sz="2000" smtClean="0"/>
              <a:t>, </a:t>
            </a:r>
            <a:r>
              <a:rPr lang="en-GB" sz="2000" dirty="0" err="1" smtClean="0"/>
              <a:t>priekopník</a:t>
            </a:r>
            <a:r>
              <a:rPr lang="en-GB" sz="2000" dirty="0" smtClean="0"/>
              <a:t> v </a:t>
            </a:r>
            <a:r>
              <a:rPr lang="en-GB" sz="2000" dirty="0" err="1" smtClean="0"/>
              <a:t>používaní</a:t>
            </a:r>
            <a:r>
              <a:rPr lang="en-GB" sz="2000" dirty="0" smtClean="0"/>
              <a:t> </a:t>
            </a:r>
            <a:r>
              <a:rPr lang="en-GB" sz="2000" dirty="0" err="1" smtClean="0"/>
              <a:t>mobilných</a:t>
            </a:r>
            <a:r>
              <a:rPr lang="en-GB" sz="2000" dirty="0" smtClean="0"/>
              <a:t> </a:t>
            </a:r>
            <a:r>
              <a:rPr lang="en-GB" sz="2000" dirty="0" err="1" smtClean="0"/>
              <a:t>platieb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Slovensku</a:t>
            </a:r>
            <a:r>
              <a:rPr lang="en-GB" sz="2000" dirty="0" smtClean="0"/>
              <a:t>”</a:t>
            </a:r>
          </a:p>
          <a:p>
            <a:endParaRPr lang="en-GB" sz="2000" dirty="0" smtClean="0"/>
          </a:p>
          <a:p>
            <a:r>
              <a:rPr lang="en-GB" sz="2000" dirty="0" err="1" smtClean="0"/>
              <a:t>Každú</a:t>
            </a:r>
            <a:r>
              <a:rPr lang="en-GB" sz="2000" dirty="0" smtClean="0"/>
              <a:t> </a:t>
            </a:r>
            <a:r>
              <a:rPr lang="en-GB" sz="2000" dirty="0" err="1" smtClean="0"/>
              <a:t>bankovku</a:t>
            </a:r>
            <a:r>
              <a:rPr lang="en-GB" sz="2000" dirty="0" smtClean="0"/>
              <a:t> </a:t>
            </a:r>
            <a:r>
              <a:rPr lang="en-GB" sz="2000" dirty="0" err="1" smtClean="0"/>
              <a:t>budú</a:t>
            </a:r>
            <a:r>
              <a:rPr lang="en-GB" sz="2000" dirty="0" smtClean="0"/>
              <a:t> </a:t>
            </a:r>
            <a:r>
              <a:rPr lang="en-GB" sz="2000" dirty="0" err="1" smtClean="0"/>
              <a:t>môcť</a:t>
            </a:r>
            <a:r>
              <a:rPr lang="en-GB" sz="2000" dirty="0" smtClean="0"/>
              <a:t> </a:t>
            </a:r>
            <a:r>
              <a:rPr lang="en-GB" sz="2000" dirty="0" err="1" smtClean="0"/>
              <a:t>fanúšikovia</a:t>
            </a:r>
            <a:r>
              <a:rPr lang="en-GB" sz="2000" dirty="0" smtClean="0"/>
              <a:t> </a:t>
            </a:r>
            <a:r>
              <a:rPr lang="en-GB" sz="2000" dirty="0" err="1" smtClean="0"/>
              <a:t>zdieľať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sociálnych</a:t>
            </a:r>
            <a:r>
              <a:rPr lang="en-GB" sz="2000" dirty="0" smtClean="0"/>
              <a:t> </a:t>
            </a:r>
            <a:r>
              <a:rPr lang="en-GB" sz="2000" dirty="0" err="1" smtClean="0"/>
              <a:t>sieťach</a:t>
            </a:r>
            <a:r>
              <a:rPr lang="en-GB" sz="2000" dirty="0" smtClean="0"/>
              <a:t> a </a:t>
            </a:r>
            <a:r>
              <a:rPr lang="en-GB" sz="2000" dirty="0" err="1" smtClean="0"/>
              <a:t>využiť</a:t>
            </a:r>
            <a:r>
              <a:rPr lang="en-GB" sz="2000" dirty="0" smtClean="0"/>
              <a:t> </a:t>
            </a:r>
            <a:r>
              <a:rPr lang="en-GB" sz="2000" dirty="0" err="1" smtClean="0"/>
              <a:t>ich</a:t>
            </a:r>
            <a:r>
              <a:rPr lang="en-GB" sz="2000" dirty="0" smtClean="0"/>
              <a:t> </a:t>
            </a:r>
            <a:r>
              <a:rPr lang="en-GB" sz="2000" dirty="0" err="1" smtClean="0"/>
              <a:t>budú</a:t>
            </a:r>
            <a:r>
              <a:rPr lang="en-GB" sz="2000" dirty="0" smtClean="0"/>
              <a:t> </a:t>
            </a:r>
            <a:r>
              <a:rPr lang="en-GB" sz="2000" dirty="0" err="1" smtClean="0"/>
              <a:t>môcť</a:t>
            </a:r>
            <a:r>
              <a:rPr lang="en-GB" sz="2000" dirty="0" smtClean="0"/>
              <a:t> </a:t>
            </a:r>
            <a:r>
              <a:rPr lang="en-GB" sz="2000" dirty="0" err="1" smtClean="0"/>
              <a:t>tiež</a:t>
            </a:r>
            <a:r>
              <a:rPr lang="en-GB" sz="2000" dirty="0" smtClean="0"/>
              <a:t> </a:t>
            </a:r>
            <a:r>
              <a:rPr lang="en-GB" sz="2000" dirty="0" err="1" smtClean="0"/>
              <a:t>ako</a:t>
            </a:r>
            <a:r>
              <a:rPr lang="en-GB" sz="2000" dirty="0" smtClean="0"/>
              <a:t> </a:t>
            </a:r>
            <a:r>
              <a:rPr lang="en-GB" sz="2000" dirty="0" err="1" smtClean="0"/>
              <a:t>svoje</a:t>
            </a:r>
            <a:r>
              <a:rPr lang="en-GB" sz="2000" dirty="0" smtClean="0"/>
              <a:t> </a:t>
            </a:r>
            <a:r>
              <a:rPr lang="en-GB" sz="2000" dirty="0" err="1" smtClean="0"/>
              <a:t>profilové</a:t>
            </a:r>
            <a:r>
              <a:rPr lang="en-GB" sz="2000" dirty="0" smtClean="0"/>
              <a:t> </a:t>
            </a:r>
            <a:r>
              <a:rPr lang="en-GB" sz="2000" dirty="0" err="1" smtClean="0"/>
              <a:t>obrázky</a:t>
            </a:r>
            <a:r>
              <a:rPr lang="en-GB" sz="2000" dirty="0" smtClean="0"/>
              <a:t>. </a:t>
            </a:r>
          </a:p>
          <a:p>
            <a:endParaRPr lang="en-GB" sz="2000" dirty="0" smtClean="0"/>
          </a:p>
          <a:p>
            <a:r>
              <a:rPr lang="en-GB" sz="2000" dirty="0" err="1" smtClean="0"/>
              <a:t>Téma</a:t>
            </a:r>
            <a:r>
              <a:rPr lang="en-GB" sz="2000" dirty="0" smtClean="0"/>
              <a:t> </a:t>
            </a:r>
            <a:r>
              <a:rPr lang="en-GB" sz="2000" dirty="0" err="1" smtClean="0"/>
              <a:t>nám</a:t>
            </a:r>
            <a:r>
              <a:rPr lang="en-GB" sz="2000" dirty="0" smtClean="0"/>
              <a:t> </a:t>
            </a:r>
            <a:r>
              <a:rPr lang="en-GB" sz="2000" dirty="0" err="1" smtClean="0"/>
              <a:t>pripadá</a:t>
            </a:r>
            <a:r>
              <a:rPr lang="en-GB" sz="2000" dirty="0" smtClean="0"/>
              <a:t> </a:t>
            </a:r>
            <a:r>
              <a:rPr lang="en-GB" sz="2000" dirty="0" err="1" smtClean="0"/>
              <a:t>dostatočne</a:t>
            </a:r>
            <a:r>
              <a:rPr lang="en-GB" sz="2000" dirty="0" smtClean="0"/>
              <a:t> </a:t>
            </a:r>
            <a:r>
              <a:rPr lang="en-GB" sz="2000" dirty="0" err="1" smtClean="0"/>
              <a:t>atraktívna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to, </a:t>
            </a:r>
            <a:r>
              <a:rPr lang="en-GB" sz="2000" dirty="0" err="1" smtClean="0"/>
              <a:t>aby</a:t>
            </a:r>
            <a:r>
              <a:rPr lang="en-GB" sz="2000" dirty="0" smtClean="0"/>
              <a:t> </a:t>
            </a:r>
            <a:r>
              <a:rPr lang="en-GB" sz="2000" dirty="0" err="1" smtClean="0"/>
              <a:t>hromadne</a:t>
            </a:r>
            <a:r>
              <a:rPr lang="en-GB" sz="2000" dirty="0" smtClean="0"/>
              <a:t> </a:t>
            </a:r>
            <a:r>
              <a:rPr lang="en-GB" sz="2000" dirty="0" err="1" smtClean="0"/>
              <a:t>zaujala</a:t>
            </a:r>
            <a:r>
              <a:rPr lang="en-GB" sz="2000" dirty="0" smtClean="0"/>
              <a:t> </a:t>
            </a:r>
            <a:r>
              <a:rPr lang="en-GB" sz="2000" dirty="0" err="1" smtClean="0"/>
              <a:t>nielen</a:t>
            </a:r>
            <a:r>
              <a:rPr lang="en-GB" sz="2000" dirty="0" smtClean="0"/>
              <a:t> </a:t>
            </a:r>
            <a:r>
              <a:rPr lang="en-GB" sz="2000" dirty="0" err="1" smtClean="0"/>
              <a:t>naše</a:t>
            </a:r>
            <a:r>
              <a:rPr lang="en-GB" sz="2000" dirty="0" smtClean="0"/>
              <a:t>, ale </a:t>
            </a:r>
            <a:r>
              <a:rPr lang="en-GB" sz="2000" dirty="0" err="1" smtClean="0"/>
              <a:t>tiež</a:t>
            </a:r>
            <a:r>
              <a:rPr lang="en-GB" sz="2000" dirty="0" smtClean="0"/>
              <a:t> </a:t>
            </a:r>
            <a:r>
              <a:rPr lang="en-GB" sz="2000" dirty="0" err="1" smtClean="0"/>
              <a:t>zahraničné</a:t>
            </a:r>
            <a:r>
              <a:rPr lang="en-GB" sz="2000" dirty="0" smtClean="0"/>
              <a:t> </a:t>
            </a:r>
            <a:r>
              <a:rPr lang="en-GB" sz="2000" dirty="0" err="1" smtClean="0"/>
              <a:t>médiá</a:t>
            </a:r>
            <a:r>
              <a:rPr lang="en-GB" sz="2000" dirty="0" smtClean="0"/>
              <a:t>.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 marL="355600" indent="-342900">
              <a:lnSpc>
                <a:spcPct val="150000"/>
              </a:lnSpc>
              <a:spcBef>
                <a:spcPts val="100"/>
              </a:spcBef>
              <a:tabLst>
                <a:tab pos="287020" algn="l"/>
                <a:tab pos="288290" algn="l"/>
              </a:tabLst>
            </a:pPr>
            <a:endParaRPr lang="en-GB" sz="2000" spc="-20" dirty="0" smtClean="0">
              <a:solidFill>
                <a:srgbClr val="010202"/>
              </a:solidFill>
              <a:latin typeface="Gotham"/>
              <a:cs typeface="Gotham Book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D5BB46-AD76-D444-BB1C-6E5768F8979A}"/>
              </a:ext>
            </a:extLst>
          </p:cNvPr>
          <p:cNvSpPr/>
          <p:nvPr/>
        </p:nvSpPr>
        <p:spPr>
          <a:xfrm>
            <a:off x="7073904" y="1590652"/>
            <a:ext cx="2749151" cy="966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b="1" spc="-105" dirty="0" smtClean="0">
                <a:latin typeface="Gotham Bold" pitchFamily="2" charset="0"/>
                <a:cs typeface="Gotham Bold" pitchFamily="2" charset="0"/>
              </a:rPr>
              <a:t>ČO ĎALEJ?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b="1" spc="-105" dirty="0" smtClean="0">
                <a:latin typeface="Gotham Bold" pitchFamily="2" charset="0"/>
                <a:cs typeface="Gotham Bold" pitchFamily="2" charset="0"/>
              </a:rPr>
              <a:t>Mena s </a:t>
            </a:r>
            <a:r>
              <a:rPr lang="en-GB" sz="2000" b="1" spc="-105" dirty="0" err="1" smtClean="0">
                <a:latin typeface="Gotham Bold" pitchFamily="2" charset="0"/>
                <a:cs typeface="Gotham Bold" pitchFamily="2" charset="0"/>
              </a:rPr>
              <a:t>tvojou</a:t>
            </a:r>
            <a:r>
              <a:rPr lang="en-GB" sz="2000" b="1" spc="-105" dirty="0" smtClean="0">
                <a:latin typeface="Gotham Bold" pitchFamily="2" charset="0"/>
                <a:cs typeface="Gotham Bold" pitchFamily="2" charset="0"/>
              </a:rPr>
              <a:t> </a:t>
            </a:r>
            <a:r>
              <a:rPr lang="en-GB" sz="2000" b="1" spc="-105" dirty="0" err="1" smtClean="0">
                <a:latin typeface="Gotham Bold" pitchFamily="2" charset="0"/>
                <a:cs typeface="Gotham Bold" pitchFamily="2" charset="0"/>
              </a:rPr>
              <a:t>identitou</a:t>
            </a:r>
            <a:endParaRPr lang="en" sz="2000" b="1" dirty="0">
              <a:latin typeface="Gotham Bold" pitchFamily="2" charset="0"/>
              <a:cs typeface="Gotham Bold" pitchFamily="2" charset="0"/>
            </a:endParaRPr>
          </a:p>
        </p:txBody>
      </p:sp>
      <p:pic>
        <p:nvPicPr>
          <p:cNvPr id="1026" name="Picture 2" descr="C:\Users\Vzduchoplavby\Desktop\shutterstock_10442594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4210" y="1304900"/>
            <a:ext cx="6979159" cy="844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60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1020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</TotalTime>
  <Words>537</Words>
  <Application>Microsoft Office PowerPoint</Application>
  <PresentationFormat>Custom</PresentationFormat>
  <Paragraphs>66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O2 prezentacia 2.indd</dc:title>
  <dc:creator>Peter Puterka</dc:creator>
  <cp:lastModifiedBy>Vzduchoplavby</cp:lastModifiedBy>
  <cp:revision>273</cp:revision>
  <cp:lastPrinted>2019-01-11T11:15:55Z</cp:lastPrinted>
  <dcterms:created xsi:type="dcterms:W3CDTF">2019-01-09T13:45:23Z</dcterms:created>
  <dcterms:modified xsi:type="dcterms:W3CDTF">2019-03-23T07:55:37Z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2018-12-13T00:00:00Z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2019-01-09T00:00:00Z</vt:filetime>
  </property>
</Properties>
</file>