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BC70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28913" y="2119313"/>
            <a:ext cx="3686175" cy="90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BC70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1800" y="152400"/>
            <a:ext cx="2720409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BC70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1113" y="152400"/>
            <a:ext cx="2721770" cy="4838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BC70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569113"/>
            <a:ext cx="8839200" cy="4005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BC70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938" y="152400"/>
            <a:ext cx="8602133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