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61" r:id="rId5"/>
    <p:sldId id="263" r:id="rId6"/>
    <p:sldId id="260" r:id="rId7"/>
    <p:sldId id="262" r:id="rId8"/>
    <p:sldId id="259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94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83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106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1130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33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4385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729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572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198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12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83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859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846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88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843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07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308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4/28/2018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9100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hyperlink" Target="http://www.pluska.sk/sport/ostatne/uprimna-spoved-tomiho-kida-jeho-detstve-ked-ma-otec-zbil-plakala-cela-ulica.html" TargetMode="External"/><Relationship Id="rId7" Type="http://schemas.openxmlformats.org/officeDocument/2006/relationships/image" Target="../media/image8.emf"/><Relationship Id="rId2" Type="http://schemas.openxmlformats.org/officeDocument/2006/relationships/hyperlink" Target="https://www.pluska.sk/zena/celebrity/boxer-tomi-kid-kovacs-bol-policajtom-aj-nedavno-pomohol-odhalit-vrah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artitup.sk/_janka-schweighoferova-slovenka-idealnym-jobom-zaraba-cestovanim/" TargetMode="External"/><Relationship Id="rId5" Type="http://schemas.openxmlformats.org/officeDocument/2006/relationships/hyperlink" Target="http://www.zivot.sk/clanok/12506/laci-strike-preco-sa-mu-jeho-anicka-zdala-prilis-mlada" TargetMode="External"/><Relationship Id="rId10" Type="http://schemas.openxmlformats.org/officeDocument/2006/relationships/image" Target="../media/image11.emf"/><Relationship Id="rId4" Type="http://schemas.openxmlformats.org/officeDocument/2006/relationships/hyperlink" Target="http://www.bbarak.cz/clanky/ruzne/co-by-delali-kdyby-nedelali-rap-50-odpovedi-z-cesko-slovenske-sceny/" TargetMode="External"/><Relationship Id="rId9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err="1" smtClean="0"/>
              <a:t>Young</a:t>
            </a:r>
            <a:r>
              <a:rPr lang="sk-SK" b="1" dirty="0" smtClean="0"/>
              <a:t> </a:t>
            </a:r>
            <a:r>
              <a:rPr lang="sk-SK" b="1" dirty="0" err="1"/>
              <a:t>Lions</a:t>
            </a:r>
            <a:r>
              <a:rPr lang="sk-SK" b="1" dirty="0"/>
              <a:t> Slovakia 2018 </a:t>
            </a: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/>
              <a:t/>
            </a:r>
            <a:br>
              <a:rPr lang="sk-SK" b="1" dirty="0"/>
            </a:br>
            <a:r>
              <a:rPr lang="sk-SK" b="1" dirty="0"/>
              <a:t>kategória </a:t>
            </a:r>
            <a:r>
              <a:rPr lang="sk-SK" b="1" dirty="0" smtClean="0"/>
              <a:t>PR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b="1" dirty="0" smtClean="0"/>
          </a:p>
          <a:p>
            <a:endParaRPr lang="sk-SK" b="1" dirty="0"/>
          </a:p>
          <a:p>
            <a:endParaRPr lang="sk-SK" b="1" dirty="0" smtClean="0"/>
          </a:p>
          <a:p>
            <a:r>
              <a:rPr lang="en-US" b="1" dirty="0" smtClean="0"/>
              <a:t>O2 </a:t>
            </a:r>
            <a:r>
              <a:rPr lang="en-US" b="1" dirty="0"/>
              <a:t>Roadshow: „</a:t>
            </a:r>
            <a:r>
              <a:rPr lang="en-US" b="1" dirty="0" err="1"/>
              <a:t>Moja</a:t>
            </a:r>
            <a:r>
              <a:rPr lang="en-US" b="1" dirty="0"/>
              <a:t> story, </a:t>
            </a:r>
            <a:r>
              <a:rPr lang="en-US" b="1" dirty="0" err="1"/>
              <a:t>tvoja</a:t>
            </a:r>
            <a:r>
              <a:rPr lang="en-US" b="1" dirty="0"/>
              <a:t> story”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84545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9320400" cy="1507067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- 24 </a:t>
            </a:r>
            <a:r>
              <a:rPr lang="sk-SK" dirty="0"/>
              <a:t>stredných škôl </a:t>
            </a:r>
            <a:r>
              <a:rPr lang="sk-SK" dirty="0" smtClean="0"/>
              <a:t>Z celého Slovenska</a:t>
            </a:r>
            <a:br>
              <a:rPr lang="sk-SK" dirty="0" smtClean="0"/>
            </a:br>
            <a:r>
              <a:rPr lang="sk-SK" dirty="0" smtClean="0"/>
              <a:t>- súťaž </a:t>
            </a:r>
            <a:r>
              <a:rPr lang="sk-SK" dirty="0"/>
              <a:t>O2 Dobrá </a:t>
            </a:r>
            <a:r>
              <a:rPr lang="sk-SK" dirty="0" smtClean="0"/>
              <a:t>vec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2400" b="1" dirty="0" smtClean="0">
                <a:solidFill>
                  <a:schemeClr val="tx1"/>
                </a:solidFill>
              </a:rPr>
              <a:t>AMBASÁDORI: </a:t>
            </a:r>
          </a:p>
          <a:p>
            <a:pPr marL="0" indent="0">
              <a:buNone/>
            </a:pPr>
            <a:endParaRPr lang="sk-SK" sz="2400" b="1" dirty="0" smtClean="0">
              <a:solidFill>
                <a:schemeClr val="tx1"/>
              </a:solidFill>
            </a:endParaRPr>
          </a:p>
          <a:p>
            <a:r>
              <a:rPr lang="sk-SK" dirty="0">
                <a:solidFill>
                  <a:schemeClr val="tx1"/>
                </a:solidFill>
              </a:rPr>
              <a:t>boxer </a:t>
            </a:r>
            <a:r>
              <a:rPr lang="sk-SK" dirty="0" err="1">
                <a:solidFill>
                  <a:schemeClr val="tx1"/>
                </a:solidFill>
              </a:rPr>
              <a:t>Tomi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smtClean="0">
                <a:solidFill>
                  <a:schemeClr val="tx1"/>
                </a:solidFill>
              </a:rPr>
              <a:t>KID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tanečník </a:t>
            </a:r>
            <a:r>
              <a:rPr lang="sk-SK" dirty="0">
                <a:solidFill>
                  <a:schemeClr val="tx1"/>
                </a:solidFill>
              </a:rPr>
              <a:t>Laci </a:t>
            </a:r>
            <a:r>
              <a:rPr lang="sk-SK" dirty="0" err="1" smtClean="0">
                <a:solidFill>
                  <a:schemeClr val="tx1"/>
                </a:solidFill>
              </a:rPr>
              <a:t>Strike</a:t>
            </a:r>
            <a:endParaRPr lang="sk-SK" dirty="0" smtClean="0">
              <a:solidFill>
                <a:schemeClr val="tx1"/>
              </a:solidFill>
            </a:endParaRPr>
          </a:p>
          <a:p>
            <a:r>
              <a:rPr lang="sk-SK" dirty="0" smtClean="0">
                <a:solidFill>
                  <a:schemeClr val="tx1"/>
                </a:solidFill>
              </a:rPr>
              <a:t>raper </a:t>
            </a:r>
            <a:r>
              <a:rPr lang="sk-SK" dirty="0" err="1" smtClean="0">
                <a:solidFill>
                  <a:schemeClr val="tx1"/>
                </a:solidFill>
              </a:rPr>
              <a:t>Strapo</a:t>
            </a:r>
            <a:endParaRPr lang="sk-SK" dirty="0" smtClean="0">
              <a:solidFill>
                <a:schemeClr val="tx1"/>
              </a:solidFill>
            </a:endParaRPr>
          </a:p>
          <a:p>
            <a:r>
              <a:rPr lang="sk-SK" dirty="0" smtClean="0">
                <a:solidFill>
                  <a:schemeClr val="tx1"/>
                </a:solidFill>
              </a:rPr>
              <a:t>blogerka</a:t>
            </a:r>
            <a:r>
              <a:rPr lang="sk-SK" dirty="0">
                <a:solidFill>
                  <a:schemeClr val="tx1"/>
                </a:solidFill>
              </a:rPr>
              <a:t> Janka </a:t>
            </a:r>
            <a:r>
              <a:rPr lang="sk-SK" dirty="0" err="1">
                <a:solidFill>
                  <a:schemeClr val="tx1"/>
                </a:solidFill>
              </a:rPr>
              <a:t>Travelhackerka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686" y="702955"/>
            <a:ext cx="3717594" cy="378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50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38001" y="766482"/>
            <a:ext cx="8534400" cy="6091518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sk-SK" sz="3000" b="1" dirty="0" smtClean="0">
                <a:solidFill>
                  <a:schemeClr val="tx1"/>
                </a:solidFill>
              </a:rPr>
              <a:t>BUZZ</a:t>
            </a:r>
          </a:p>
          <a:p>
            <a:pPr marL="0" indent="0" algn="just">
              <a:buNone/>
            </a:pPr>
            <a:r>
              <a:rPr lang="sk-SK" sz="2200" dirty="0" smtClean="0">
                <a:solidFill>
                  <a:schemeClr val="tx1"/>
                </a:solidFill>
              </a:rPr>
              <a:t>Na Noizz.sk sa objaví článok o tom, že Laci </a:t>
            </a:r>
            <a:r>
              <a:rPr lang="sk-SK" sz="2200" dirty="0" err="1" smtClean="0">
                <a:solidFill>
                  <a:schemeClr val="tx1"/>
                </a:solidFill>
              </a:rPr>
              <a:t>Strike</a:t>
            </a:r>
            <a:r>
              <a:rPr lang="sk-SK" sz="2200" dirty="0" smtClean="0">
                <a:solidFill>
                  <a:schemeClr val="tx1"/>
                </a:solidFill>
              </a:rPr>
              <a:t> sa vracia k hutníctvu.</a:t>
            </a:r>
          </a:p>
          <a:p>
            <a:pPr marL="0" indent="0" algn="just">
              <a:buNone/>
            </a:pPr>
            <a:r>
              <a:rPr lang="sk-SK" sz="2200" dirty="0" smtClean="0">
                <a:solidFill>
                  <a:schemeClr val="tx1"/>
                </a:solidFill>
              </a:rPr>
              <a:t>Na Refresher.sk zasa video o tom, že raper </a:t>
            </a:r>
            <a:r>
              <a:rPr lang="sk-SK" sz="2200" dirty="0" err="1" smtClean="0">
                <a:solidFill>
                  <a:schemeClr val="tx1"/>
                </a:solidFill>
              </a:rPr>
              <a:t>Strapo</a:t>
            </a:r>
            <a:r>
              <a:rPr lang="sk-SK" sz="2200" dirty="0" smtClean="0">
                <a:solidFill>
                  <a:schemeClr val="tx1"/>
                </a:solidFill>
              </a:rPr>
              <a:t> skončil a ide manažovať logistiku v jednej kamiónovej spoločnosti.</a:t>
            </a:r>
          </a:p>
          <a:p>
            <a:pPr marL="0" indent="0" algn="just">
              <a:buNone/>
            </a:pPr>
            <a:r>
              <a:rPr lang="sk-SK" sz="2200" dirty="0" smtClean="0">
                <a:solidFill>
                  <a:schemeClr val="tx1"/>
                </a:solidFill>
              </a:rPr>
              <a:t>Na Startitup.sk zase rozhovor o tom, že </a:t>
            </a:r>
            <a:r>
              <a:rPr lang="sk-SK" sz="2200" dirty="0" err="1" smtClean="0">
                <a:solidFill>
                  <a:schemeClr val="tx1"/>
                </a:solidFill>
              </a:rPr>
              <a:t>Tomi</a:t>
            </a:r>
            <a:r>
              <a:rPr lang="sk-SK" sz="2200" dirty="0" smtClean="0">
                <a:solidFill>
                  <a:schemeClr val="tx1"/>
                </a:solidFill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</a:rPr>
              <a:t>Kid</a:t>
            </a:r>
            <a:r>
              <a:rPr lang="sk-SK" sz="2200" dirty="0" smtClean="0">
                <a:solidFill>
                  <a:schemeClr val="tx1"/>
                </a:solidFill>
              </a:rPr>
              <a:t> nevládze ťahať svoju školu a vracia sa k policajtom.. </a:t>
            </a:r>
          </a:p>
          <a:p>
            <a:pPr marL="0" indent="0" algn="just">
              <a:buNone/>
            </a:pPr>
            <a:r>
              <a:rPr lang="sk-SK" sz="2200" dirty="0" smtClean="0">
                <a:solidFill>
                  <a:schemeClr val="tx1"/>
                </a:solidFill>
              </a:rPr>
              <a:t>... Janka </a:t>
            </a:r>
            <a:r>
              <a:rPr lang="sk-SK" sz="2200" dirty="0" smtClean="0">
                <a:solidFill>
                  <a:schemeClr val="tx1"/>
                </a:solidFill>
              </a:rPr>
              <a:t>sa zasa objaví na Interez.sk, cestovanie zavesila na klinec a ide robiť právničku</a:t>
            </a:r>
            <a:r>
              <a:rPr lang="sk-SK" sz="2200" dirty="0" smtClean="0">
                <a:solidFill>
                  <a:schemeClr val="tx1"/>
                </a:solidFill>
              </a:rPr>
              <a:t>.</a:t>
            </a:r>
            <a:endParaRPr lang="sk-SK" sz="22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sk-SK" sz="22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sk-SK" sz="2200" dirty="0" smtClean="0">
                <a:solidFill>
                  <a:schemeClr val="tx1"/>
                </a:solidFill>
              </a:rPr>
              <a:t>Samozrejme, počas čítania článkov sa to všetko objasní a vyplynie z nich, že všetci spomínaní robia to, čo ich baví, aj naďalej a plnia si svoj sen, ktorému verili aj cez všetky prekážky, ktoré ich stretli. Nenechali sa ovplyvniť  predsudkami </a:t>
            </a:r>
            <a:r>
              <a:rPr lang="sk-SK" sz="2200" dirty="0">
                <a:solidFill>
                  <a:schemeClr val="tx1"/>
                </a:solidFill>
              </a:rPr>
              <a:t>a prekážkami v živote a išli si svojou vlastnou cestou. </a:t>
            </a:r>
            <a:r>
              <a:rPr lang="sk-SK" sz="2200" dirty="0" smtClean="0">
                <a:solidFill>
                  <a:schemeClr val="tx1"/>
                </a:solidFill>
              </a:rPr>
              <a:t> V rámci rozhovoru sa zmienia, že ich </a:t>
            </a:r>
            <a:r>
              <a:rPr lang="sk-SK" sz="2200" dirty="0" err="1" smtClean="0">
                <a:solidFill>
                  <a:schemeClr val="tx1"/>
                </a:solidFill>
              </a:rPr>
              <a:t>story</a:t>
            </a:r>
            <a:r>
              <a:rPr lang="sk-SK" sz="2200" dirty="0">
                <a:solidFill>
                  <a:schemeClr val="tx1"/>
                </a:solidFill>
              </a:rPr>
              <a:t> </a:t>
            </a:r>
            <a:r>
              <a:rPr lang="sk-SK" sz="2200" dirty="0" smtClean="0">
                <a:solidFill>
                  <a:schemeClr val="tx1"/>
                </a:solidFill>
              </a:rPr>
              <a:t>môže byť teraz aj príbehom hociktorého mladého človeka, stačí sa len zapojiť do skvelého projektu DOBRÁ VEC.</a:t>
            </a:r>
            <a:endParaRPr lang="sk-SK" sz="30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sk-SK" sz="3000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60239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4212" y="430306"/>
            <a:ext cx="8534400" cy="6185647"/>
          </a:xfrm>
        </p:spPr>
        <p:txBody>
          <a:bodyPr>
            <a:normAutofit fontScale="55000" lnSpcReduction="20000"/>
          </a:bodyPr>
          <a:lstStyle/>
          <a:p>
            <a:pPr marL="0" indent="0" algn="r">
              <a:buNone/>
            </a:pPr>
            <a:r>
              <a:rPr lang="sk-SK" sz="4500" b="1" dirty="0" smtClean="0">
                <a:solidFill>
                  <a:schemeClr val="tx1"/>
                </a:solidFill>
              </a:rPr>
              <a:t>BUZZ II</a:t>
            </a:r>
            <a:endParaRPr lang="sk-SK" sz="45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sk-SK" sz="2900" dirty="0" smtClean="0">
                <a:solidFill>
                  <a:schemeClr val="tx1"/>
                </a:solidFill>
              </a:rPr>
              <a:t>Na sociálnych sieťach budú k videniu pre danú cieľovú skupinu rôzne videá.</a:t>
            </a:r>
          </a:p>
          <a:p>
            <a:pPr marL="0" indent="0" algn="just">
              <a:buNone/>
            </a:pPr>
            <a:endParaRPr lang="sk-SK" sz="29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sk-SK" sz="2900" dirty="0" smtClean="0">
                <a:solidFill>
                  <a:schemeClr val="tx1"/>
                </a:solidFill>
              </a:rPr>
              <a:t>Spočiatku len sekvencie zo života tínedžera</a:t>
            </a:r>
          </a:p>
          <a:p>
            <a:pPr marL="0" indent="0" algn="just">
              <a:buNone/>
            </a:pPr>
            <a:r>
              <a:rPr lang="sk-SK" sz="2900" dirty="0">
                <a:solidFill>
                  <a:schemeClr val="tx1"/>
                </a:solidFill>
              </a:rPr>
              <a:t>	</a:t>
            </a:r>
            <a:r>
              <a:rPr lang="sk-SK" sz="2900" dirty="0" smtClean="0">
                <a:solidFill>
                  <a:schemeClr val="tx1"/>
                </a:solidFill>
              </a:rPr>
              <a:t>– bitka na chodbe v škole</a:t>
            </a:r>
          </a:p>
          <a:p>
            <a:pPr marL="0" indent="0" algn="just">
              <a:buNone/>
            </a:pPr>
            <a:r>
              <a:rPr lang="sk-SK" sz="2900" dirty="0" smtClean="0">
                <a:solidFill>
                  <a:schemeClr val="tx1"/>
                </a:solidFill>
              </a:rPr>
              <a:t>	- neúspešné recitovanie básničky</a:t>
            </a:r>
          </a:p>
          <a:p>
            <a:pPr marL="0" indent="0" algn="just">
              <a:buNone/>
            </a:pPr>
            <a:r>
              <a:rPr lang="sk-SK" sz="2900" dirty="0">
                <a:solidFill>
                  <a:schemeClr val="tx1"/>
                </a:solidFill>
              </a:rPr>
              <a:t>	</a:t>
            </a:r>
            <a:r>
              <a:rPr lang="sk-SK" sz="2900" dirty="0" smtClean="0">
                <a:solidFill>
                  <a:schemeClr val="tx1"/>
                </a:solidFill>
              </a:rPr>
              <a:t>- nočná návšteva hvezdárne</a:t>
            </a:r>
          </a:p>
          <a:p>
            <a:pPr marL="0" indent="0" algn="just">
              <a:buNone/>
            </a:pPr>
            <a:r>
              <a:rPr lang="sk-SK" sz="2900" dirty="0">
                <a:solidFill>
                  <a:schemeClr val="tx1"/>
                </a:solidFill>
              </a:rPr>
              <a:t>	</a:t>
            </a:r>
            <a:r>
              <a:rPr lang="sk-SK" sz="2900" dirty="0" smtClean="0">
                <a:solidFill>
                  <a:schemeClr val="tx1"/>
                </a:solidFill>
              </a:rPr>
              <a:t>- výsmech dievčat za výzor </a:t>
            </a:r>
          </a:p>
          <a:p>
            <a:pPr marL="0" indent="0" algn="just">
              <a:buNone/>
            </a:pPr>
            <a:r>
              <a:rPr lang="sk-SK" sz="2900" dirty="0">
                <a:solidFill>
                  <a:schemeClr val="tx1"/>
                </a:solidFill>
              </a:rPr>
              <a:t>	</a:t>
            </a:r>
            <a:r>
              <a:rPr lang="sk-SK" sz="2900" dirty="0" smtClean="0">
                <a:solidFill>
                  <a:schemeClr val="tx1"/>
                </a:solidFill>
              </a:rPr>
              <a:t>			– všetko deti, tínedžeri v postavách našich 								   ambasádorov, aby sa mohla </a:t>
            </a:r>
            <a:r>
              <a:rPr lang="sk-SK" sz="2900" dirty="0" err="1" smtClean="0">
                <a:solidFill>
                  <a:schemeClr val="tx1"/>
                </a:solidFill>
              </a:rPr>
              <a:t>cieľovka</a:t>
            </a:r>
            <a:r>
              <a:rPr lang="sk-SK" sz="2900" dirty="0" smtClean="0">
                <a:solidFill>
                  <a:schemeClr val="tx1"/>
                </a:solidFill>
              </a:rPr>
              <a:t>                           				   </a:t>
            </a:r>
            <a:r>
              <a:rPr lang="sk-SK" sz="2900" dirty="0" smtClean="0">
                <a:solidFill>
                  <a:schemeClr val="tx1"/>
                </a:solidFill>
              </a:rPr>
              <a:t>       s </a:t>
            </a:r>
            <a:r>
              <a:rPr lang="sk-SK" sz="2900" dirty="0" smtClean="0">
                <a:solidFill>
                  <a:schemeClr val="tx1"/>
                </a:solidFill>
              </a:rPr>
              <a:t>nimi bližšie </a:t>
            </a:r>
            <a:r>
              <a:rPr lang="sk-SK" sz="2900" dirty="0" smtClean="0">
                <a:solidFill>
                  <a:schemeClr val="tx1"/>
                </a:solidFill>
              </a:rPr>
              <a:t>identifikovať</a:t>
            </a:r>
          </a:p>
          <a:p>
            <a:pPr marL="0" indent="0" algn="just">
              <a:buNone/>
            </a:pPr>
            <a:r>
              <a:rPr lang="sk-SK" sz="2900" dirty="0" smtClean="0">
                <a:solidFill>
                  <a:schemeClr val="tx1"/>
                </a:solidFill>
              </a:rPr>
              <a:t>Tieto videá budú na sociálnych sieťach doplnené </a:t>
            </a:r>
            <a:r>
              <a:rPr lang="sk-SK" sz="2900" dirty="0" err="1" smtClean="0">
                <a:solidFill>
                  <a:schemeClr val="tx1"/>
                </a:solidFill>
              </a:rPr>
              <a:t>gifmi</a:t>
            </a:r>
            <a:r>
              <a:rPr lang="sk-SK" sz="2900" dirty="0" smtClean="0">
                <a:solidFill>
                  <a:schemeClr val="tx1"/>
                </a:solidFill>
              </a:rPr>
              <a:t>, kde môžu študenti hádať, ako sa jednotlivé príbehy skončia – Malý chlapec vyrastajúci na ulici – stane sa z neho </a:t>
            </a:r>
            <a:r>
              <a:rPr lang="sk-SK" sz="2900" dirty="0" err="1" smtClean="0">
                <a:solidFill>
                  <a:schemeClr val="tx1"/>
                </a:solidFill>
              </a:rPr>
              <a:t>zlodejíček</a:t>
            </a:r>
            <a:r>
              <a:rPr lang="sk-SK" sz="2900" dirty="0" smtClean="0">
                <a:solidFill>
                  <a:schemeClr val="tx1"/>
                </a:solidFill>
              </a:rPr>
              <a:t> alebo známy tanečník? </a:t>
            </a:r>
            <a:endParaRPr lang="sk-SK" sz="29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sk-SK" sz="29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sk-SK" sz="2900" dirty="0" smtClean="0">
                <a:solidFill>
                  <a:schemeClr val="tx1"/>
                </a:solidFill>
              </a:rPr>
              <a:t>Postupne dôjde k odhaleniu – ide o </a:t>
            </a:r>
            <a:r>
              <a:rPr lang="sk-SK" sz="2900" dirty="0">
                <a:solidFill>
                  <a:schemeClr val="tx1"/>
                </a:solidFill>
              </a:rPr>
              <a:t>sfilmované životné príbehy našich ambasádorov – ako od detstva rástli, žili, prekonávali prekážky, ale aj napriek všetkému si išli za svojim cieľom, žili svoj príbeh</a:t>
            </a:r>
            <a:r>
              <a:rPr lang="sk-SK" sz="2900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endParaRPr lang="sk-SK" sz="29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sk-SK" sz="2900" dirty="0" smtClean="0">
                <a:solidFill>
                  <a:schemeClr val="tx1"/>
                </a:solidFill>
              </a:rPr>
              <a:t>Na konci odvolávka na projekt DOBRÁ VEC</a:t>
            </a:r>
            <a:endParaRPr lang="sk-SK" sz="29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sk-SK" sz="2200" dirty="0">
              <a:solidFill>
                <a:schemeClr val="tx1"/>
              </a:solidFill>
            </a:endParaRPr>
          </a:p>
          <a:p>
            <a:endParaRPr lang="sk-SK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982" y="1244262"/>
            <a:ext cx="2625145" cy="1753597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036" y="2481771"/>
            <a:ext cx="2591315" cy="173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5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4212" y="430306"/>
            <a:ext cx="8356757" cy="5918979"/>
          </a:xfrm>
        </p:spPr>
        <p:txBody>
          <a:bodyPr>
            <a:normAutofit fontScale="70000" lnSpcReduction="20000"/>
          </a:bodyPr>
          <a:lstStyle/>
          <a:p>
            <a:pPr marL="0" indent="0" algn="r">
              <a:buNone/>
            </a:pPr>
            <a:r>
              <a:rPr lang="sk-SK" sz="4500" b="1" dirty="0" smtClean="0">
                <a:solidFill>
                  <a:schemeClr val="tx1"/>
                </a:solidFill>
              </a:rPr>
              <a:t>BUZZ III</a:t>
            </a:r>
            <a:endParaRPr lang="sk-SK" sz="45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sk-SK" sz="2900" dirty="0" smtClean="0">
                <a:solidFill>
                  <a:schemeClr val="tx1"/>
                </a:solidFill>
              </a:rPr>
              <a:t>Ak by sme chceli osloviť aj rodičov mladých ľudí, je možné využiť titulky populárnych printových denníkov a týždenníkov, ktoré by ukazovali ambasádorov v netradičných pozíciách / Laci </a:t>
            </a:r>
            <a:r>
              <a:rPr lang="sk-SK" sz="2900" dirty="0" err="1" smtClean="0">
                <a:solidFill>
                  <a:schemeClr val="tx1"/>
                </a:solidFill>
              </a:rPr>
              <a:t>Strike</a:t>
            </a:r>
            <a:r>
              <a:rPr lang="sk-SK" sz="2900" dirty="0" smtClean="0">
                <a:solidFill>
                  <a:schemeClr val="tx1"/>
                </a:solidFill>
              </a:rPr>
              <a:t> ako zubný technik / </a:t>
            </a:r>
            <a:r>
              <a:rPr lang="sk-SK" sz="2900" dirty="0" err="1" smtClean="0">
                <a:solidFill>
                  <a:schemeClr val="tx1"/>
                </a:solidFill>
              </a:rPr>
              <a:t>Tomi</a:t>
            </a:r>
            <a:r>
              <a:rPr lang="sk-SK" sz="2900" dirty="0" smtClean="0">
                <a:solidFill>
                  <a:schemeClr val="tx1"/>
                </a:solidFill>
              </a:rPr>
              <a:t> KID ako policajt</a:t>
            </a:r>
          </a:p>
          <a:p>
            <a:pPr marL="0" indent="0" algn="just">
              <a:buNone/>
            </a:pPr>
            <a:r>
              <a:rPr lang="sk-SK" sz="2900" dirty="0" smtClean="0">
                <a:solidFill>
                  <a:schemeClr val="tx1"/>
                </a:solidFill>
              </a:rPr>
              <a:t>Prípadne by sme ich mohli koncipovať mierne kontroverzne – boli by na nich deti / tínedžeri, opäť v netradičných situáciách:</a:t>
            </a:r>
          </a:p>
          <a:p>
            <a:pPr marL="0" indent="0" algn="just">
              <a:buNone/>
            </a:pPr>
            <a:r>
              <a:rPr lang="sk-SK" sz="2900" dirty="0" smtClean="0">
                <a:solidFill>
                  <a:schemeClr val="tx1"/>
                </a:solidFill>
              </a:rPr>
              <a:t>– dobité dieťa s titulkom „Budúci premiér“ </a:t>
            </a:r>
          </a:p>
          <a:p>
            <a:pPr algn="just">
              <a:buFontTx/>
              <a:buChar char="-"/>
            </a:pPr>
            <a:r>
              <a:rPr lang="sk-SK" sz="2900" dirty="0" smtClean="0">
                <a:solidFill>
                  <a:schemeClr val="tx1"/>
                </a:solidFill>
              </a:rPr>
              <a:t>veľmi malé a chudé dieťa, ktoré ukazuje </a:t>
            </a:r>
            <a:r>
              <a:rPr lang="sk-SK" sz="2900" dirty="0" err="1" smtClean="0">
                <a:solidFill>
                  <a:schemeClr val="tx1"/>
                </a:solidFill>
              </a:rPr>
              <a:t>mikro</a:t>
            </a:r>
            <a:r>
              <a:rPr lang="sk-SK" sz="2900" dirty="0" smtClean="0">
                <a:solidFill>
                  <a:schemeClr val="tx1"/>
                </a:solidFill>
              </a:rPr>
              <a:t> svaly - s titulkom „Olympijský víťaz“ </a:t>
            </a:r>
          </a:p>
          <a:p>
            <a:pPr algn="just">
              <a:buFontTx/>
              <a:buChar char="-"/>
            </a:pPr>
            <a:r>
              <a:rPr lang="sk-SK" sz="2900" dirty="0" smtClean="0">
                <a:solidFill>
                  <a:schemeClr val="tx1"/>
                </a:solidFill>
              </a:rPr>
              <a:t>- mladý rómsky tínedžer mierne otrhaný s titulkom „Budúci </a:t>
            </a:r>
            <a:r>
              <a:rPr lang="sk-SK" sz="2900" dirty="0" smtClean="0">
                <a:solidFill>
                  <a:schemeClr val="tx1"/>
                </a:solidFill>
              </a:rPr>
              <a:t>slovenský prezident“</a:t>
            </a:r>
          </a:p>
          <a:p>
            <a:pPr algn="just">
              <a:buFontTx/>
              <a:buChar char="-"/>
            </a:pPr>
            <a:r>
              <a:rPr lang="sk-SK" sz="2900" dirty="0" smtClean="0">
                <a:solidFill>
                  <a:schemeClr val="tx1"/>
                </a:solidFill>
              </a:rPr>
              <a:t>  </a:t>
            </a:r>
            <a:r>
              <a:rPr lang="sk-SK" sz="2900" dirty="0" smtClean="0">
                <a:solidFill>
                  <a:schemeClr val="tx1"/>
                </a:solidFill>
              </a:rPr>
              <a:t/>
            </a:r>
            <a:br>
              <a:rPr lang="sk-SK" sz="2900" dirty="0" smtClean="0">
                <a:solidFill>
                  <a:schemeClr val="tx1"/>
                </a:solidFill>
              </a:rPr>
            </a:br>
            <a:endParaRPr lang="sk-SK" sz="29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sk-SK" sz="2900" dirty="0" smtClean="0">
                <a:solidFill>
                  <a:schemeClr val="tx1"/>
                </a:solidFill>
              </a:rPr>
              <a:t>V rámci článku vo vnútri časopisu by boli rozhovory s </a:t>
            </a:r>
            <a:r>
              <a:rPr lang="sk-SK" sz="2900" dirty="0" err="1" smtClean="0">
                <a:solidFill>
                  <a:schemeClr val="tx1"/>
                </a:solidFill>
              </a:rPr>
              <a:t>ambasádromi</a:t>
            </a:r>
            <a:r>
              <a:rPr lang="sk-SK" sz="2900" dirty="0" smtClean="0">
                <a:solidFill>
                  <a:schemeClr val="tx1"/>
                </a:solidFill>
              </a:rPr>
              <a:t> a odvolávka na projekt DOBRÁ VEC. Kľúčovým posolstvom by však bolo, že mladý človek môže dokázať, čo chce, keď si za tým ide.</a:t>
            </a:r>
            <a:endParaRPr lang="sk-SK" sz="29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sk-SK" sz="2200" dirty="0">
              <a:solidFill>
                <a:schemeClr val="tx1"/>
              </a:solidFill>
            </a:endParaRPr>
          </a:p>
          <a:p>
            <a:endParaRPr lang="sk-SK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575" y="3863662"/>
            <a:ext cx="2683869" cy="1760618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574" y="1904439"/>
            <a:ext cx="2683869" cy="195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33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5607424"/>
          </a:xfrm>
        </p:spPr>
        <p:txBody>
          <a:bodyPr>
            <a:normAutofit fontScale="92500"/>
          </a:bodyPr>
          <a:lstStyle/>
          <a:p>
            <a:pPr marL="0" indent="0" algn="r">
              <a:buNone/>
            </a:pPr>
            <a:r>
              <a:rPr lang="sk-SK" sz="2800" b="1" dirty="0" smtClean="0">
                <a:solidFill>
                  <a:schemeClr val="tx1"/>
                </a:solidFill>
              </a:rPr>
              <a:t>EXEKUTÍVA</a:t>
            </a:r>
            <a:endParaRPr lang="sk-SK" sz="28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sk-SK" dirty="0" smtClean="0">
                <a:solidFill>
                  <a:schemeClr val="tx1"/>
                </a:solidFill>
              </a:rPr>
              <a:t>Po vlne </a:t>
            </a:r>
            <a:r>
              <a:rPr lang="sk-SK" dirty="0" err="1" smtClean="0">
                <a:solidFill>
                  <a:schemeClr val="tx1"/>
                </a:solidFill>
              </a:rPr>
              <a:t>buzzu</a:t>
            </a:r>
            <a:r>
              <a:rPr lang="sk-SK" dirty="0" smtClean="0">
                <a:solidFill>
                  <a:schemeClr val="tx1"/>
                </a:solidFill>
              </a:rPr>
              <a:t> bude PR komunikácia pokračovať prostredníctvom médií – rozhovory s ambasádormi /</a:t>
            </a:r>
            <a:r>
              <a:rPr lang="sk-SK" dirty="0" err="1" smtClean="0">
                <a:solidFill>
                  <a:schemeClr val="tx1"/>
                </a:solidFill>
              </a:rPr>
              <a:t>printy</a:t>
            </a:r>
            <a:r>
              <a:rPr lang="sk-SK" dirty="0" smtClean="0">
                <a:solidFill>
                  <a:schemeClr val="tx1"/>
                </a:solidFill>
              </a:rPr>
              <a:t>, online, TV, rádio.</a:t>
            </a:r>
          </a:p>
          <a:p>
            <a:pPr marL="0" indent="0" algn="just">
              <a:buNone/>
            </a:pPr>
            <a:endParaRPr lang="sk-SK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sk-SK" dirty="0" smtClean="0">
                <a:solidFill>
                  <a:schemeClr val="tx1"/>
                </a:solidFill>
              </a:rPr>
              <a:t>No tiež samotní ambasádori začnú aktívne </a:t>
            </a:r>
            <a:r>
              <a:rPr lang="sk-SK" dirty="0" err="1" smtClean="0">
                <a:solidFill>
                  <a:schemeClr val="tx1"/>
                </a:solidFill>
              </a:rPr>
              <a:t>postovať</a:t>
            </a:r>
            <a:r>
              <a:rPr lang="sk-SK" dirty="0" smtClean="0">
                <a:solidFill>
                  <a:schemeClr val="tx1"/>
                </a:solidFill>
              </a:rPr>
              <a:t> fotky aj videá k tejto kampani na svojich sociálnych sieťach + odvolávať na zapojenie študentov do kampane, ak chcú, aby sa s nimi stretli osobne.</a:t>
            </a:r>
          </a:p>
          <a:p>
            <a:pPr marL="0" indent="0" algn="just">
              <a:buNone/>
            </a:pPr>
            <a:endParaRPr lang="sk-SK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sk-SK" dirty="0" smtClean="0">
                <a:solidFill>
                  <a:schemeClr val="tx1"/>
                </a:solidFill>
              </a:rPr>
              <a:t>Na sociálnych médiách vyhľadáme skupiny, kde bude tiež možné komunikovať – rôzne stredné školy a podobne.</a:t>
            </a:r>
          </a:p>
          <a:p>
            <a:pPr marL="0" indent="0" algn="just">
              <a:buNone/>
            </a:pPr>
            <a:endParaRPr lang="sk-SK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sk-SK" dirty="0" smtClean="0">
                <a:solidFill>
                  <a:schemeClr val="tx1"/>
                </a:solidFill>
              </a:rPr>
              <a:t>Na vybraných online portáloch či skupinách pre tínedžerov bude tiež možné </a:t>
            </a:r>
            <a:r>
              <a:rPr lang="sk-SK" dirty="0" err="1" smtClean="0">
                <a:solidFill>
                  <a:schemeClr val="tx1"/>
                </a:solidFill>
              </a:rPr>
              <a:t>chatovať</a:t>
            </a:r>
            <a:r>
              <a:rPr lang="sk-SK" dirty="0" smtClean="0">
                <a:solidFill>
                  <a:schemeClr val="tx1"/>
                </a:solidFill>
              </a:rPr>
              <a:t> s ambasádormi, ktorí nielenže odpovedia na zvedavé otázky, ale súčasne povzbudia mladých ľudí, aby sa s nimi stretli a tiež, aby si splnili sny.</a:t>
            </a:r>
          </a:p>
          <a:p>
            <a:pPr marL="0" indent="0" algn="just">
              <a:buNone/>
            </a:pPr>
            <a:endParaRPr lang="sk-SK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sk-SK" dirty="0">
              <a:solidFill>
                <a:schemeClr val="tx1"/>
              </a:solidFill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96906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4212" y="685800"/>
            <a:ext cx="8601456" cy="516120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sk-SK" sz="2800" b="1" dirty="0" smtClean="0">
                <a:solidFill>
                  <a:schemeClr val="tx1"/>
                </a:solidFill>
              </a:rPr>
              <a:t>EXEKUTÍVA</a:t>
            </a:r>
            <a:endParaRPr lang="sk-SK" sz="28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sk-SK" dirty="0" smtClean="0">
                <a:solidFill>
                  <a:schemeClr val="tx1"/>
                </a:solidFill>
              </a:rPr>
              <a:t>Celkovú komunikáciu tiež podporíme ďalšími natívnymi článkami – o známych ľuďoch zo zahraničia, ktorí sa aj napriek všetkému nebáli a išli za svojim snom.</a:t>
            </a:r>
          </a:p>
          <a:p>
            <a:pPr marL="0" indent="0" algn="just">
              <a:buNone/>
            </a:pPr>
            <a:r>
              <a:rPr lang="sk-SK" dirty="0" smtClean="0">
                <a:solidFill>
                  <a:schemeClr val="tx1"/>
                </a:solidFill>
              </a:rPr>
              <a:t>Tiež to budú motivačné články – ako sa nenechať odradiť, no tiež články o mladých ľuďoch, ktorí sa nevzdali a niečo dokázali – ideálne aj z projektu z minulého roka.</a:t>
            </a:r>
          </a:p>
          <a:p>
            <a:pPr marL="0" indent="0" algn="just">
              <a:buNone/>
            </a:pPr>
            <a:r>
              <a:rPr lang="sk-SK" dirty="0" smtClean="0">
                <a:solidFill>
                  <a:schemeClr val="tx1"/>
                </a:solidFill>
              </a:rPr>
              <a:t>Celková komunikácia by bola podporená obľúbenými súťažami – preži deň v koži ambasádora/o produkty klienta a pod. </a:t>
            </a:r>
            <a:endParaRPr lang="sk-SK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sk-SK" dirty="0">
              <a:solidFill>
                <a:schemeClr val="tx1"/>
              </a:solidFill>
            </a:endParaRPr>
          </a:p>
          <a:p>
            <a:endParaRPr lang="sk-SK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384" y="4295276"/>
            <a:ext cx="2505858" cy="2034691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2"/>
          <a:stretch/>
        </p:blipFill>
        <p:spPr>
          <a:xfrm>
            <a:off x="6994440" y="4890666"/>
            <a:ext cx="2750574" cy="191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04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Použité informácie:</a:t>
            </a:r>
          </a:p>
          <a:p>
            <a:r>
              <a:rPr lang="sk-SK" dirty="0">
                <a:hlinkClick r:id="rId2"/>
              </a:rPr>
              <a:t>https://</a:t>
            </a:r>
            <a:r>
              <a:rPr lang="sk-SK" dirty="0" smtClean="0">
                <a:hlinkClick r:id="rId2"/>
              </a:rPr>
              <a:t>www.pluska.sk/zena/celebrity/boxer-tomi-kid-kovacs-bol-policajtom-aj-nedavno-pomohol-odhalit-vraha.html</a:t>
            </a:r>
            <a:r>
              <a:rPr lang="sk-SK" dirty="0" smtClean="0"/>
              <a:t> </a:t>
            </a:r>
          </a:p>
          <a:p>
            <a:r>
              <a:rPr lang="sk-SK" dirty="0">
                <a:hlinkClick r:id="rId3"/>
              </a:rPr>
              <a:t>http://</a:t>
            </a:r>
            <a:r>
              <a:rPr lang="sk-SK" dirty="0" smtClean="0">
                <a:hlinkClick r:id="rId3"/>
              </a:rPr>
              <a:t>www.pluska.sk/sport/ostatne/uprimna-spoved-tomiho-kida-jeho-detstve-ked-ma-otec-zbil-plakala-cela-ulica.html</a:t>
            </a:r>
            <a:endParaRPr lang="sk-SK" dirty="0" smtClean="0"/>
          </a:p>
          <a:p>
            <a:r>
              <a:rPr lang="sk-SK" dirty="0">
                <a:hlinkClick r:id="rId4"/>
              </a:rPr>
              <a:t>http://www.bbarak.cz/clanky/ruzne/co-by-delali-kdyby-nedelali-rap-50-odpovedi-z-cesko-slovenske-sceny</a:t>
            </a:r>
            <a:r>
              <a:rPr lang="sk-SK" dirty="0" smtClean="0">
                <a:hlinkClick r:id="rId4"/>
              </a:rPr>
              <a:t>/</a:t>
            </a:r>
            <a:r>
              <a:rPr lang="sk-SK" dirty="0" smtClean="0"/>
              <a:t> </a:t>
            </a:r>
          </a:p>
          <a:p>
            <a:r>
              <a:rPr lang="sk-SK" dirty="0">
                <a:hlinkClick r:id="rId5"/>
              </a:rPr>
              <a:t>http://</a:t>
            </a:r>
            <a:r>
              <a:rPr lang="sk-SK" dirty="0" smtClean="0">
                <a:hlinkClick r:id="rId5"/>
              </a:rPr>
              <a:t>www.zivot.sk/clanok/12506/laci-strike-preco-sa-mu-jeho-anicka-zdala-prilis-mlada</a:t>
            </a:r>
            <a:r>
              <a:rPr lang="sk-SK" dirty="0" smtClean="0"/>
              <a:t> </a:t>
            </a:r>
          </a:p>
          <a:p>
            <a:r>
              <a:rPr lang="sk-SK" dirty="0">
                <a:hlinkClick r:id="rId6"/>
              </a:rPr>
              <a:t>https://www.startitup.sk/_janka-schweighoferova-slovenka-idealnym-jobom-zaraba-cestovanim</a:t>
            </a:r>
            <a:r>
              <a:rPr lang="sk-SK" dirty="0" smtClean="0">
                <a:hlinkClick r:id="rId6"/>
              </a:rPr>
              <a:t>/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5584" y="4301067"/>
            <a:ext cx="4373910" cy="74018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5584" y="5171109"/>
            <a:ext cx="4373910" cy="90511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0866" y="4228632"/>
            <a:ext cx="4497495" cy="81261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20866" y="5171109"/>
            <a:ext cx="3464907" cy="139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5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ĎAKUJEME ZA POZORNOSŤ!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88959171"/>
      </p:ext>
    </p:extLst>
  </p:cSld>
  <p:clrMapOvr>
    <a:masterClrMapping/>
  </p:clrMapOvr>
</p:sld>
</file>

<file path=ppt/theme/theme1.xml><?xml version="1.0" encoding="utf-8"?>
<a:theme xmlns:a="http://schemas.openxmlformats.org/drawingml/2006/main" name="Výsek">
  <a:themeElements>
    <a:clrScheme name="Výse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Výse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ýs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132</TotalTime>
  <Words>491</Words>
  <Application>Microsoft Office PowerPoint</Application>
  <PresentationFormat>Širokouhlá</PresentationFormat>
  <Paragraphs>61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2" baseType="lpstr">
      <vt:lpstr>Century Gothic</vt:lpstr>
      <vt:lpstr>Wingdings 3</vt:lpstr>
      <vt:lpstr>Výsek</vt:lpstr>
      <vt:lpstr>Young Lions Slovakia 2018   kategória PR</vt:lpstr>
      <vt:lpstr> - 24 stredných škôl Z celého Slovenska - súťaž O2 Dobrá vec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ĎAKUJEME ZA POZORNOSŤ!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Young Lions Slovakia 2018   kategória PR</dc:title>
  <dc:creator>ntb</dc:creator>
  <cp:lastModifiedBy>Monika</cp:lastModifiedBy>
  <cp:revision>16</cp:revision>
  <dcterms:created xsi:type="dcterms:W3CDTF">2018-04-27T19:52:32Z</dcterms:created>
  <dcterms:modified xsi:type="dcterms:W3CDTF">2018-04-28T06:56:41Z</dcterms:modified>
</cp:coreProperties>
</file>