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6" r:id="rId5"/>
    <p:sldId id="265" r:id="rId6"/>
    <p:sldId id="262" r:id="rId7"/>
    <p:sldId id="264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43" d="100"/>
          <a:sy n="43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34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56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52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69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163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9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61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51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14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794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41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37227-D9FD-44C8-91B7-05AF3B26BA4A}" type="datetimeFigureOut">
              <a:rPr lang="sk-SK" smtClean="0"/>
              <a:t>28. 4. 2018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ADAC-869E-4596-B52A-53B65EF6A5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92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7840" y="1122363"/>
            <a:ext cx="11186160" cy="2387600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>„Moja </a:t>
            </a:r>
            <a:r>
              <a:rPr lang="sk-SK" sz="5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story</a:t>
            </a:r>
            <a:r>
              <a:rPr lang="sk-SK" sz="5400" b="1" dirty="0">
                <a:solidFill>
                  <a:schemeClr val="bg1"/>
                </a:solidFill>
                <a:latin typeface="Arial Black" panose="020B0A04020102020204" pitchFamily="34" charset="0"/>
              </a:rPr>
              <a:t>, tvoja </a:t>
            </a:r>
            <a:r>
              <a:rPr lang="sk-SK" sz="5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story</a:t>
            </a:r>
            <a:r>
              <a:rPr lang="sk-SK" sz="5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</a:t>
            </a:r>
            <a:endParaRPr lang="sk-SK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7500" y="5369560"/>
            <a:ext cx="9075420" cy="421640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zadanie</a:t>
            </a:r>
            <a:endParaRPr lang="sk-SK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2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</p:spPr>
        <p:txBody>
          <a:bodyPr/>
          <a:lstStyle/>
          <a:p>
            <a:pPr algn="ctr"/>
            <a:r>
              <a:rPr lang="sk-SK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InSight</a:t>
            </a:r>
            <a:endParaRPr lang="sk-SK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915919"/>
            <a:ext cx="10515600" cy="3261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Mladí ľudia dnes trávia 24/7 online namotaní na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smartfóne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Sledujú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influencerov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športovcov, spevákov, ale pritom sedia doma na gauči. Myslia si, že raz aj oni budú takí. Ale v štýle #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coachpotato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 skoro nie. Ako ich teda zaujať? Každodenným rituálov dnešných študentov je ranná cesta do školy preplneným, ale bezplatným vlakom. Preto ich musíme ich osloviť na zariadení, ktoré je ich #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bff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tam, kde trávia najviac času. Na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smarfóne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 vlaku! </a:t>
            </a:r>
            <a:r>
              <a:rPr lang="sk-SK" sz="2000" dirty="0"/>
              <a:t>  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3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860" y="3105148"/>
            <a:ext cx="10515600" cy="1193801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On-off-line O2 </a:t>
            </a:r>
            <a:r>
              <a:rPr lang="sk-SK" dirty="0" err="1">
                <a:solidFill>
                  <a:schemeClr val="bg1"/>
                </a:solidFill>
                <a:latin typeface="Arial Black" panose="020B0A04020102020204" pitchFamily="34" charset="0"/>
              </a:rPr>
              <a:t>R</a:t>
            </a:r>
            <a:r>
              <a:rPr lang="sk-SK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oadshow</a:t>
            </a:r>
            <a:endParaRPr lang="sk-SK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73299"/>
            <a:ext cx="10515600" cy="28575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16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 vlaky + 4 ambasádori + </a:t>
            </a:r>
            <a:r>
              <a:rPr lang="sk-SK" sz="1600" dirty="0" err="1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veeeľa</a:t>
            </a:r>
            <a:r>
              <a:rPr lang="sk-SK" sz="16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študentov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k-SK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1026" name="Picture 2" descr="VÃ½sledok vyhÄ¾adÃ¡vania obrÃ¡zkov pre dopyt train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4676772"/>
            <a:ext cx="800102" cy="80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6223637" y="52851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B4F8F5"/>
                </a:solidFill>
              </a:rPr>
              <a:t>2</a:t>
            </a:r>
            <a:endParaRPr lang="sk-SK" sz="2800" b="1" dirty="0">
              <a:solidFill>
                <a:srgbClr val="B4F8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7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On-off-line O2 </a:t>
            </a:r>
            <a:r>
              <a:rPr lang="sk-SK" dirty="0" err="1">
                <a:solidFill>
                  <a:schemeClr val="bg1"/>
                </a:solidFill>
                <a:latin typeface="Arial Black" panose="020B0A04020102020204" pitchFamily="34" charset="0"/>
              </a:rPr>
              <a:t>R</a:t>
            </a:r>
            <a:r>
              <a:rPr lang="sk-SK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oadshow</a:t>
            </a:r>
            <a:endParaRPr lang="sk-SK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915919"/>
            <a:ext cx="10515600" cy="3261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Vytipujeme 4 vlakové spojenia po celom Slovensku, ktoré naši študenti najviac využívajú pri ceste do školy a zo školy. Do každého posadíme nášho ambasádora, ktorý spraví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sneak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O2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Roadshow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priamo vo vlaku – pretože aj keď majú tisíce fanúšikov, aj oni niekedy každé ráno sedeli s ruksakom vo vlaku. V každom vlaku bude len jeden ambasádor, čím bude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teasovať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ďalších, ktorí môžu prísť aj na ich školu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Počas jazdy bude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priebiehať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FB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LiveStream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FB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O2 priamo z vlaku, čím prepojíme online a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sk-SK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8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58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479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Podporné aktivity</a:t>
            </a:r>
            <a:endParaRPr lang="sk-SK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4060662"/>
            <a:ext cx="10515600" cy="1064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2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</p:spPr>
        <p:txBody>
          <a:bodyPr/>
          <a:lstStyle/>
          <a:p>
            <a:pPr algn="ctr"/>
            <a:r>
              <a:rPr lang="sk-SK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Content</a:t>
            </a:r>
            <a:r>
              <a:rPr lang="sk-SK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na Sóda</a:t>
            </a:r>
            <a:endParaRPr lang="sk-SK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915919"/>
            <a:ext cx="10515600" cy="3261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Implementujeme off-line aktivitu do on-line prostredia. Na Sóde bude publikovaný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našimi ambasádormi a s ich vlastnou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story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Web bude nastavený, ako úvodná stránka pri prihlasovaní sa na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ŽSR, ale aj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webu na školách po celom Slovensku. V každom článku bude výzva k hlasovaniu stredoškolákov, aby vybrali konkrétnu školu, kde pôjdu naši ambasádori.</a:t>
            </a:r>
            <a:endParaRPr lang="sk-SK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937567" y="5181600"/>
            <a:ext cx="201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</a:t>
            </a:r>
            <a:r>
              <a:rPr lang="sk-SK" dirty="0" smtClean="0"/>
              <a:t>ložiť </a:t>
            </a:r>
            <a:r>
              <a:rPr lang="sk-SK" dirty="0" err="1" smtClean="0"/>
              <a:t>screen</a:t>
            </a:r>
            <a:r>
              <a:rPr lang="sk-SK" dirty="0" smtClean="0"/>
              <a:t> článku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642100" y="5181600"/>
            <a:ext cx="201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</a:t>
            </a:r>
            <a:r>
              <a:rPr lang="sk-SK" dirty="0" smtClean="0"/>
              <a:t>ložiť </a:t>
            </a:r>
            <a:r>
              <a:rPr lang="sk-SK" dirty="0" err="1" smtClean="0"/>
              <a:t>screen</a:t>
            </a:r>
            <a:r>
              <a:rPr lang="sk-SK" dirty="0" smtClean="0"/>
              <a:t> článku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91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60805"/>
            <a:ext cx="10515600" cy="13255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k-SK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Plagáty a letáky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915919"/>
            <a:ext cx="10515600" cy="3261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Našu on-off-line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Roadshow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podporíme aj priamo na 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školách, vo vlakoch, na staniciach a zastávkach prímestských spojov, 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budú rozvešané plagáty a 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letáky a bannery v okolí staníc a škôl. 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bude s jedným ambasádorom s jeho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story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ktorá môže byť aj tvoja </a:t>
            </a:r>
            <a:r>
              <a:rPr lang="sk-SK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story</a:t>
            </a:r>
            <a:r>
              <a:rPr lang="sk-SK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Budú zároveň vyzývať aj k hlasovaniu za tvoju školu.</a:t>
            </a:r>
            <a:endParaRPr lang="sk-SK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89" y="5791200"/>
            <a:ext cx="1075742" cy="803005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937567" y="5181600"/>
            <a:ext cx="201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</a:t>
            </a:r>
            <a:r>
              <a:rPr lang="sk-SK" dirty="0" smtClean="0"/>
              <a:t>ložiť </a:t>
            </a:r>
            <a:r>
              <a:rPr lang="sk-SK" dirty="0" err="1" smtClean="0"/>
              <a:t>screen</a:t>
            </a:r>
            <a:r>
              <a:rPr lang="sk-SK" dirty="0" smtClean="0"/>
              <a:t> článku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772967" y="5181600"/>
            <a:ext cx="201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</a:t>
            </a:r>
            <a:r>
              <a:rPr lang="sk-SK" dirty="0" smtClean="0"/>
              <a:t>ložiť </a:t>
            </a:r>
            <a:r>
              <a:rPr lang="sk-SK" dirty="0" err="1" smtClean="0"/>
              <a:t>screen</a:t>
            </a:r>
            <a:r>
              <a:rPr lang="sk-SK" dirty="0" smtClean="0"/>
              <a:t> článku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2425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335</Words>
  <Application>Microsoft Office PowerPoint</Application>
  <PresentationFormat>Širokouhlá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Motív balíka Office</vt:lpstr>
      <vt:lpstr>„Moja story, tvoja story“</vt:lpstr>
      <vt:lpstr>InSight</vt:lpstr>
      <vt:lpstr>On-off-line O2 Roadshow</vt:lpstr>
      <vt:lpstr>On-off-line O2 Roadshow</vt:lpstr>
      <vt:lpstr>Podporné aktivity</vt:lpstr>
      <vt:lpstr>Content na Sóda</vt:lpstr>
      <vt:lpstr>Plagáty a letáky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„Moja strory, tvoja story“</dc:title>
  <dc:creator>PITERKOVA Barbora</dc:creator>
  <cp:lastModifiedBy>CHROMIKOVA Karolina</cp:lastModifiedBy>
  <cp:revision>37</cp:revision>
  <dcterms:created xsi:type="dcterms:W3CDTF">2018-04-27T12:03:28Z</dcterms:created>
  <dcterms:modified xsi:type="dcterms:W3CDTF">2018-04-28T06:52:03Z</dcterms:modified>
</cp:coreProperties>
</file>