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59" r:id="rId7"/>
    <p:sldId id="264" r:id="rId8"/>
    <p:sldId id="260" r:id="rId9"/>
    <p:sldId id="267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C7A0F-62A3-4162-886D-0A7E1CCD22C8}" type="doc">
      <dgm:prSet loTypeId="urn:microsoft.com/office/officeart/2005/8/layout/process1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7F6AB5B-EC52-460B-B1B6-C2467262D855}">
      <dgm:prSet/>
      <dgm:spPr/>
      <dgm:t>
        <a:bodyPr/>
        <a:lstStyle/>
        <a:p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Moja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storka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 je tvoja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storka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 v kontexte kampane znamená, že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storka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 (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instastorka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)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napriklad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Laciho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Strika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 patri aj mne (stredoškolákovi). </a:t>
          </a:r>
          <a:endParaRPr lang="en-US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ED5AE0B5-E72B-4CC1-BE66-C4DCB5D2B8A0}" type="parTrans" cxnId="{734F9144-1FA3-455F-A206-755D97340B2E}">
      <dgm:prSet/>
      <dgm:spPr/>
      <dgm:t>
        <a:bodyPr/>
        <a:lstStyle/>
        <a:p>
          <a:endParaRPr lang="en-US"/>
        </a:p>
      </dgm:t>
    </dgm:pt>
    <dgm:pt modelId="{9C5B0FA4-6FFE-4BC7-BAB6-3A6182A7DE8E}" type="sibTrans" cxnId="{734F9144-1FA3-455F-A206-755D97340B2E}">
      <dgm:prSet/>
      <dgm:spPr/>
      <dgm:t>
        <a:bodyPr/>
        <a:lstStyle/>
        <a:p>
          <a:endParaRPr lang="en-US"/>
        </a:p>
      </dgm:t>
    </dgm:pt>
    <dgm:pt modelId="{74D2BE28-40F5-48A0-9772-1AF3EC81DE87}">
      <dgm:prSet/>
      <dgm:spPr/>
      <dgm:t>
        <a:bodyPr/>
        <a:lstStyle/>
        <a:p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Keďže je moja, pošlem ambasádorovi, ktorého si vyberiem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storku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, na ktorej je niekto, ku komu vzhliadam, kto je pre mňa inšpiráciou</a:t>
          </a:r>
          <a:endParaRPr lang="en-US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1A702B69-4E36-4041-A559-001FC65C2769}" type="parTrans" cxnId="{F899DB53-5688-4419-9EDF-406CA3BC446E}">
      <dgm:prSet/>
      <dgm:spPr/>
      <dgm:t>
        <a:bodyPr/>
        <a:lstStyle/>
        <a:p>
          <a:endParaRPr lang="en-US"/>
        </a:p>
      </dgm:t>
    </dgm:pt>
    <dgm:pt modelId="{9718B6E1-6AB4-4443-82C8-7F0C2D3DBF52}" type="sibTrans" cxnId="{F899DB53-5688-4419-9EDF-406CA3BC446E}">
      <dgm:prSet/>
      <dgm:spPr/>
      <dgm:t>
        <a:bodyPr/>
        <a:lstStyle/>
        <a:p>
          <a:endParaRPr lang="en-US"/>
        </a:p>
      </dgm:t>
    </dgm:pt>
    <dgm:pt modelId="{AE454D03-C902-4405-9CBE-C2948488FB24}">
      <dgm:prSet/>
      <dgm:spPr/>
      <dgm:t>
        <a:bodyPr/>
        <a:lstStyle/>
        <a:p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Ambasádor to zdieľa na svojich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stories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,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fb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 a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instapostoch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 a vytvára mediálny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buzz</a:t>
          </a:r>
          <a:endParaRPr lang="en-US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4C702007-5274-4832-881D-1F10AC77F71A}" type="parTrans" cxnId="{A5B81F0F-4886-4AEE-BFA2-CC79AC0EA413}">
      <dgm:prSet/>
      <dgm:spPr/>
      <dgm:t>
        <a:bodyPr/>
        <a:lstStyle/>
        <a:p>
          <a:endParaRPr lang="en-US"/>
        </a:p>
      </dgm:t>
    </dgm:pt>
    <dgm:pt modelId="{9F84228A-B18E-4E3A-BAA7-A45B3EF54DDC}" type="sibTrans" cxnId="{A5B81F0F-4886-4AEE-BFA2-CC79AC0EA413}">
      <dgm:prSet/>
      <dgm:spPr/>
      <dgm:t>
        <a:bodyPr/>
        <a:lstStyle/>
        <a:p>
          <a:endParaRPr lang="en-US"/>
        </a:p>
      </dgm:t>
    </dgm:pt>
    <dgm:pt modelId="{9D6AFE41-91BF-46D3-8462-36D7DD92CF55}">
      <dgm:prSet/>
      <dgm:spPr/>
      <dgm:t>
        <a:bodyPr/>
        <a:lstStyle/>
        <a:p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Buzz</a:t>
          </a:r>
          <a:r>
            <a:rPr lang="sk-SK" dirty="0">
              <a:solidFill>
                <a:schemeClr val="tx1"/>
              </a:solidFill>
              <a:latin typeface="Agency FB" panose="020B0503020202020204" pitchFamily="34" charset="0"/>
            </a:rPr>
            <a:t> vyniká aj u študentov, ktorí sa viac obhliadajú a hľadajú, čo je skutočne inšpirujúce, koho by chceli </a:t>
          </a:r>
          <a:r>
            <a:rPr lang="sk-SK" dirty="0" err="1">
              <a:solidFill>
                <a:schemeClr val="tx1"/>
              </a:solidFill>
              <a:latin typeface="Agency FB" panose="020B0503020202020204" pitchFamily="34" charset="0"/>
            </a:rPr>
            <a:t>zviditelnit</a:t>
          </a:r>
          <a:endParaRPr lang="en-US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D1C240D5-6504-4D19-B638-12A857766BCA}" type="parTrans" cxnId="{5DE1BD7D-B350-4B56-83C0-4005B6048674}">
      <dgm:prSet/>
      <dgm:spPr/>
      <dgm:t>
        <a:bodyPr/>
        <a:lstStyle/>
        <a:p>
          <a:endParaRPr lang="en-US"/>
        </a:p>
      </dgm:t>
    </dgm:pt>
    <dgm:pt modelId="{B4F143CA-2146-470B-BD1C-B7E9FE83BF88}" type="sibTrans" cxnId="{5DE1BD7D-B350-4B56-83C0-4005B6048674}">
      <dgm:prSet/>
      <dgm:spPr/>
      <dgm:t>
        <a:bodyPr/>
        <a:lstStyle/>
        <a:p>
          <a:endParaRPr lang="en-US"/>
        </a:p>
      </dgm:t>
    </dgm:pt>
    <dgm:pt modelId="{F3C77CCF-6543-4A2F-BC86-77A7D6AC2B76}" type="pres">
      <dgm:prSet presAssocID="{275C7A0F-62A3-4162-886D-0A7E1CCD22C8}" presName="Name0" presStyleCnt="0">
        <dgm:presLayoutVars>
          <dgm:dir/>
          <dgm:resizeHandles val="exact"/>
        </dgm:presLayoutVars>
      </dgm:prSet>
      <dgm:spPr/>
    </dgm:pt>
    <dgm:pt modelId="{5E3B7ACE-845D-4A96-B7B1-BE7C29A98429}" type="pres">
      <dgm:prSet presAssocID="{67F6AB5B-EC52-460B-B1B6-C2467262D855}" presName="node" presStyleLbl="node1" presStyleIdx="0" presStyleCnt="4">
        <dgm:presLayoutVars>
          <dgm:bulletEnabled val="1"/>
        </dgm:presLayoutVars>
      </dgm:prSet>
      <dgm:spPr/>
    </dgm:pt>
    <dgm:pt modelId="{7288067F-1B54-48E1-B057-0B8235DCC406}" type="pres">
      <dgm:prSet presAssocID="{9C5B0FA4-6FFE-4BC7-BAB6-3A6182A7DE8E}" presName="sibTrans" presStyleLbl="sibTrans2D1" presStyleIdx="0" presStyleCnt="3"/>
      <dgm:spPr/>
    </dgm:pt>
    <dgm:pt modelId="{0CA8738F-00A8-4B74-BF44-CB891BEE02F3}" type="pres">
      <dgm:prSet presAssocID="{9C5B0FA4-6FFE-4BC7-BAB6-3A6182A7DE8E}" presName="connectorText" presStyleLbl="sibTrans2D1" presStyleIdx="0" presStyleCnt="3"/>
      <dgm:spPr/>
    </dgm:pt>
    <dgm:pt modelId="{587B02D3-ADBB-4CF1-9670-43FA5520A211}" type="pres">
      <dgm:prSet presAssocID="{74D2BE28-40F5-48A0-9772-1AF3EC81DE87}" presName="node" presStyleLbl="node1" presStyleIdx="1" presStyleCnt="4">
        <dgm:presLayoutVars>
          <dgm:bulletEnabled val="1"/>
        </dgm:presLayoutVars>
      </dgm:prSet>
      <dgm:spPr/>
    </dgm:pt>
    <dgm:pt modelId="{9F9A975A-9EBE-402C-9E8B-16E052EEC299}" type="pres">
      <dgm:prSet presAssocID="{9718B6E1-6AB4-4443-82C8-7F0C2D3DBF52}" presName="sibTrans" presStyleLbl="sibTrans2D1" presStyleIdx="1" presStyleCnt="3"/>
      <dgm:spPr/>
    </dgm:pt>
    <dgm:pt modelId="{525D3974-9EEE-42B4-915A-8B59EC34D914}" type="pres">
      <dgm:prSet presAssocID="{9718B6E1-6AB4-4443-82C8-7F0C2D3DBF52}" presName="connectorText" presStyleLbl="sibTrans2D1" presStyleIdx="1" presStyleCnt="3"/>
      <dgm:spPr/>
    </dgm:pt>
    <dgm:pt modelId="{469C10F0-1474-46DF-A605-3BF3EBD4F64C}" type="pres">
      <dgm:prSet presAssocID="{AE454D03-C902-4405-9CBE-C2948488FB24}" presName="node" presStyleLbl="node1" presStyleIdx="2" presStyleCnt="4">
        <dgm:presLayoutVars>
          <dgm:bulletEnabled val="1"/>
        </dgm:presLayoutVars>
      </dgm:prSet>
      <dgm:spPr/>
    </dgm:pt>
    <dgm:pt modelId="{79EC0057-016F-478A-82E3-8613793B0FCE}" type="pres">
      <dgm:prSet presAssocID="{9F84228A-B18E-4E3A-BAA7-A45B3EF54DDC}" presName="sibTrans" presStyleLbl="sibTrans2D1" presStyleIdx="2" presStyleCnt="3"/>
      <dgm:spPr/>
    </dgm:pt>
    <dgm:pt modelId="{F05A7B3E-DD25-4E7E-98B2-605BFC69A430}" type="pres">
      <dgm:prSet presAssocID="{9F84228A-B18E-4E3A-BAA7-A45B3EF54DDC}" presName="connectorText" presStyleLbl="sibTrans2D1" presStyleIdx="2" presStyleCnt="3"/>
      <dgm:spPr/>
    </dgm:pt>
    <dgm:pt modelId="{A3B4A49D-0644-4413-A819-AE9C2E0AEA5D}" type="pres">
      <dgm:prSet presAssocID="{9D6AFE41-91BF-46D3-8462-36D7DD92CF55}" presName="node" presStyleLbl="node1" presStyleIdx="3" presStyleCnt="4">
        <dgm:presLayoutVars>
          <dgm:bulletEnabled val="1"/>
        </dgm:presLayoutVars>
      </dgm:prSet>
      <dgm:spPr/>
    </dgm:pt>
  </dgm:ptLst>
  <dgm:cxnLst>
    <dgm:cxn modelId="{A5B81F0F-4886-4AEE-BFA2-CC79AC0EA413}" srcId="{275C7A0F-62A3-4162-886D-0A7E1CCD22C8}" destId="{AE454D03-C902-4405-9CBE-C2948488FB24}" srcOrd="2" destOrd="0" parTransId="{4C702007-5274-4832-881D-1F10AC77F71A}" sibTransId="{9F84228A-B18E-4E3A-BAA7-A45B3EF54DDC}"/>
    <dgm:cxn modelId="{C3F7E328-08FF-44ED-AD8E-4EF9AB5B9F15}" type="presOf" srcId="{275C7A0F-62A3-4162-886D-0A7E1CCD22C8}" destId="{F3C77CCF-6543-4A2F-BC86-77A7D6AC2B76}" srcOrd="0" destOrd="0" presId="urn:microsoft.com/office/officeart/2005/8/layout/process1"/>
    <dgm:cxn modelId="{734F9144-1FA3-455F-A206-755D97340B2E}" srcId="{275C7A0F-62A3-4162-886D-0A7E1CCD22C8}" destId="{67F6AB5B-EC52-460B-B1B6-C2467262D855}" srcOrd="0" destOrd="0" parTransId="{ED5AE0B5-E72B-4CC1-BE66-C4DCB5D2B8A0}" sibTransId="{9C5B0FA4-6FFE-4BC7-BAB6-3A6182A7DE8E}"/>
    <dgm:cxn modelId="{F899DB53-5688-4419-9EDF-406CA3BC446E}" srcId="{275C7A0F-62A3-4162-886D-0A7E1CCD22C8}" destId="{74D2BE28-40F5-48A0-9772-1AF3EC81DE87}" srcOrd="1" destOrd="0" parTransId="{1A702B69-4E36-4041-A559-001FC65C2769}" sibTransId="{9718B6E1-6AB4-4443-82C8-7F0C2D3DBF52}"/>
    <dgm:cxn modelId="{B3230C7B-043E-4028-9F4F-A146A5ED1AFB}" type="presOf" srcId="{9C5B0FA4-6FFE-4BC7-BAB6-3A6182A7DE8E}" destId="{7288067F-1B54-48E1-B057-0B8235DCC406}" srcOrd="0" destOrd="0" presId="urn:microsoft.com/office/officeart/2005/8/layout/process1"/>
    <dgm:cxn modelId="{5DE1BD7D-B350-4B56-83C0-4005B6048674}" srcId="{275C7A0F-62A3-4162-886D-0A7E1CCD22C8}" destId="{9D6AFE41-91BF-46D3-8462-36D7DD92CF55}" srcOrd="3" destOrd="0" parTransId="{D1C240D5-6504-4D19-B638-12A857766BCA}" sibTransId="{B4F143CA-2146-470B-BD1C-B7E9FE83BF88}"/>
    <dgm:cxn modelId="{6F67148C-F6FE-491B-BDC9-9AC3B74105F5}" type="presOf" srcId="{9C5B0FA4-6FFE-4BC7-BAB6-3A6182A7DE8E}" destId="{0CA8738F-00A8-4B74-BF44-CB891BEE02F3}" srcOrd="1" destOrd="0" presId="urn:microsoft.com/office/officeart/2005/8/layout/process1"/>
    <dgm:cxn modelId="{EE1D47A4-07D8-4DEA-A32E-741BC39ECBF8}" type="presOf" srcId="{AE454D03-C902-4405-9CBE-C2948488FB24}" destId="{469C10F0-1474-46DF-A605-3BF3EBD4F64C}" srcOrd="0" destOrd="0" presId="urn:microsoft.com/office/officeart/2005/8/layout/process1"/>
    <dgm:cxn modelId="{0D36F8AA-D6AE-494F-806C-3C5610BFB0F0}" type="presOf" srcId="{9F84228A-B18E-4E3A-BAA7-A45B3EF54DDC}" destId="{79EC0057-016F-478A-82E3-8613793B0FCE}" srcOrd="0" destOrd="0" presId="urn:microsoft.com/office/officeart/2005/8/layout/process1"/>
    <dgm:cxn modelId="{F5C049BA-8672-41B5-99F6-5DB3409672A4}" type="presOf" srcId="{67F6AB5B-EC52-460B-B1B6-C2467262D855}" destId="{5E3B7ACE-845D-4A96-B7B1-BE7C29A98429}" srcOrd="0" destOrd="0" presId="urn:microsoft.com/office/officeart/2005/8/layout/process1"/>
    <dgm:cxn modelId="{C5CF2EBE-D2B0-498F-8913-5F0C3B6D5F78}" type="presOf" srcId="{9718B6E1-6AB4-4443-82C8-7F0C2D3DBF52}" destId="{525D3974-9EEE-42B4-915A-8B59EC34D914}" srcOrd="1" destOrd="0" presId="urn:microsoft.com/office/officeart/2005/8/layout/process1"/>
    <dgm:cxn modelId="{9F40A3D2-E7E4-439F-BA74-24B64BB7C8C9}" type="presOf" srcId="{9D6AFE41-91BF-46D3-8462-36D7DD92CF55}" destId="{A3B4A49D-0644-4413-A819-AE9C2E0AEA5D}" srcOrd="0" destOrd="0" presId="urn:microsoft.com/office/officeart/2005/8/layout/process1"/>
    <dgm:cxn modelId="{1B2482E8-582D-4AA3-A31F-A630A3347A4B}" type="presOf" srcId="{9718B6E1-6AB4-4443-82C8-7F0C2D3DBF52}" destId="{9F9A975A-9EBE-402C-9E8B-16E052EEC299}" srcOrd="0" destOrd="0" presId="urn:microsoft.com/office/officeart/2005/8/layout/process1"/>
    <dgm:cxn modelId="{EF5DE8F4-055B-45D3-A125-31C409F1B96F}" type="presOf" srcId="{74D2BE28-40F5-48A0-9772-1AF3EC81DE87}" destId="{587B02D3-ADBB-4CF1-9670-43FA5520A211}" srcOrd="0" destOrd="0" presId="urn:microsoft.com/office/officeart/2005/8/layout/process1"/>
    <dgm:cxn modelId="{3AF2BFFD-A1D0-49BA-9750-73B5CB6EE0CC}" type="presOf" srcId="{9F84228A-B18E-4E3A-BAA7-A45B3EF54DDC}" destId="{F05A7B3E-DD25-4E7E-98B2-605BFC69A430}" srcOrd="1" destOrd="0" presId="urn:microsoft.com/office/officeart/2005/8/layout/process1"/>
    <dgm:cxn modelId="{08D012D2-325B-4347-8235-7D561A70A4A1}" type="presParOf" srcId="{F3C77CCF-6543-4A2F-BC86-77A7D6AC2B76}" destId="{5E3B7ACE-845D-4A96-B7B1-BE7C29A98429}" srcOrd="0" destOrd="0" presId="urn:microsoft.com/office/officeart/2005/8/layout/process1"/>
    <dgm:cxn modelId="{C6A1973D-D272-4345-B9A3-D8AD5E010F38}" type="presParOf" srcId="{F3C77CCF-6543-4A2F-BC86-77A7D6AC2B76}" destId="{7288067F-1B54-48E1-B057-0B8235DCC406}" srcOrd="1" destOrd="0" presId="urn:microsoft.com/office/officeart/2005/8/layout/process1"/>
    <dgm:cxn modelId="{771FE1DB-B06D-4D1E-A7C1-8089333B708E}" type="presParOf" srcId="{7288067F-1B54-48E1-B057-0B8235DCC406}" destId="{0CA8738F-00A8-4B74-BF44-CB891BEE02F3}" srcOrd="0" destOrd="0" presId="urn:microsoft.com/office/officeart/2005/8/layout/process1"/>
    <dgm:cxn modelId="{676BB8A0-F6CC-416A-B26B-AE30B389CDCC}" type="presParOf" srcId="{F3C77CCF-6543-4A2F-BC86-77A7D6AC2B76}" destId="{587B02D3-ADBB-4CF1-9670-43FA5520A211}" srcOrd="2" destOrd="0" presId="urn:microsoft.com/office/officeart/2005/8/layout/process1"/>
    <dgm:cxn modelId="{FB88F32F-4B9B-4201-8ADF-DC8D3C77744F}" type="presParOf" srcId="{F3C77CCF-6543-4A2F-BC86-77A7D6AC2B76}" destId="{9F9A975A-9EBE-402C-9E8B-16E052EEC299}" srcOrd="3" destOrd="0" presId="urn:microsoft.com/office/officeart/2005/8/layout/process1"/>
    <dgm:cxn modelId="{EC51F0CF-DE21-4757-A4D9-F41A636DC131}" type="presParOf" srcId="{9F9A975A-9EBE-402C-9E8B-16E052EEC299}" destId="{525D3974-9EEE-42B4-915A-8B59EC34D914}" srcOrd="0" destOrd="0" presId="urn:microsoft.com/office/officeart/2005/8/layout/process1"/>
    <dgm:cxn modelId="{692D7763-EFB0-47FB-AE8C-FE2257F95A30}" type="presParOf" srcId="{F3C77CCF-6543-4A2F-BC86-77A7D6AC2B76}" destId="{469C10F0-1474-46DF-A605-3BF3EBD4F64C}" srcOrd="4" destOrd="0" presId="urn:microsoft.com/office/officeart/2005/8/layout/process1"/>
    <dgm:cxn modelId="{248856D2-F4D2-40C9-BD4F-1E6A6B957998}" type="presParOf" srcId="{F3C77CCF-6543-4A2F-BC86-77A7D6AC2B76}" destId="{79EC0057-016F-478A-82E3-8613793B0FCE}" srcOrd="5" destOrd="0" presId="urn:microsoft.com/office/officeart/2005/8/layout/process1"/>
    <dgm:cxn modelId="{53896EB5-784A-4B70-AB1F-A27AFBB20791}" type="presParOf" srcId="{79EC0057-016F-478A-82E3-8613793B0FCE}" destId="{F05A7B3E-DD25-4E7E-98B2-605BFC69A430}" srcOrd="0" destOrd="0" presId="urn:microsoft.com/office/officeart/2005/8/layout/process1"/>
    <dgm:cxn modelId="{5E1BA3D5-8AFB-4841-BE8C-B9E0209A800A}" type="presParOf" srcId="{F3C77CCF-6543-4A2F-BC86-77A7D6AC2B76}" destId="{A3B4A49D-0644-4413-A819-AE9C2E0AEA5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ACE-845D-4A96-B7B1-BE7C29A98429}">
      <dsp:nvSpPr>
        <dsp:cNvPr id="0" name=""/>
        <dsp:cNvSpPr/>
      </dsp:nvSpPr>
      <dsp:spPr>
        <a:xfrm>
          <a:off x="4253" y="843433"/>
          <a:ext cx="1859773" cy="20050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Moja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storka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 je tvoja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storka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 v kontexte kampane znamená, že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storka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 (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instastorka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)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napriklad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Laciho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Strika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 patri aj mne (stredoškolákovi). </a:t>
          </a:r>
          <a:endParaRPr lang="en-US" sz="18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58724" y="897904"/>
        <a:ext cx="1750831" cy="1896126"/>
      </dsp:txXfrm>
    </dsp:sp>
    <dsp:sp modelId="{7288067F-1B54-48E1-B057-0B8235DCC406}">
      <dsp:nvSpPr>
        <dsp:cNvPr id="0" name=""/>
        <dsp:cNvSpPr/>
      </dsp:nvSpPr>
      <dsp:spPr>
        <a:xfrm>
          <a:off x="2050004" y="1615356"/>
          <a:ext cx="394272" cy="461223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050004" y="1707601"/>
        <a:ext cx="275990" cy="276733"/>
      </dsp:txXfrm>
    </dsp:sp>
    <dsp:sp modelId="{587B02D3-ADBB-4CF1-9670-43FA5520A211}">
      <dsp:nvSpPr>
        <dsp:cNvPr id="0" name=""/>
        <dsp:cNvSpPr/>
      </dsp:nvSpPr>
      <dsp:spPr>
        <a:xfrm>
          <a:off x="2607936" y="843433"/>
          <a:ext cx="1859773" cy="20050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5992711"/>
                <a:satOff val="-2406"/>
                <a:lumOff val="-7974"/>
                <a:alphaOff val="0"/>
                <a:shade val="20000"/>
                <a:satMod val="200000"/>
              </a:schemeClr>
              <a:schemeClr val="accent5">
                <a:hueOff val="5992711"/>
                <a:satOff val="-2406"/>
                <a:lumOff val="-7974"/>
                <a:alphaOff val="0"/>
                <a:tint val="12000"/>
                <a:satMod val="190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Keďže je moja, pošlem ambasádorovi, ktorého si vyberiem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storku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, na ktorej je niekto, ku komu vzhliadam, kto je pre mňa inšpiráciou</a:t>
          </a:r>
          <a:endParaRPr lang="en-US" sz="18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2662407" y="897904"/>
        <a:ext cx="1750831" cy="1896126"/>
      </dsp:txXfrm>
    </dsp:sp>
    <dsp:sp modelId="{9F9A975A-9EBE-402C-9E8B-16E052EEC299}">
      <dsp:nvSpPr>
        <dsp:cNvPr id="0" name=""/>
        <dsp:cNvSpPr/>
      </dsp:nvSpPr>
      <dsp:spPr>
        <a:xfrm>
          <a:off x="4653687" y="1615356"/>
          <a:ext cx="394272" cy="461223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8989066"/>
                <a:satOff val="-3610"/>
                <a:lumOff val="-11962"/>
                <a:alphaOff val="0"/>
                <a:shade val="20000"/>
                <a:satMod val="200000"/>
              </a:schemeClr>
              <a:schemeClr val="accent5">
                <a:hueOff val="8989066"/>
                <a:satOff val="-3610"/>
                <a:lumOff val="-11962"/>
                <a:alphaOff val="0"/>
                <a:tint val="12000"/>
                <a:satMod val="190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653687" y="1707601"/>
        <a:ext cx="275990" cy="276733"/>
      </dsp:txXfrm>
    </dsp:sp>
    <dsp:sp modelId="{469C10F0-1474-46DF-A605-3BF3EBD4F64C}">
      <dsp:nvSpPr>
        <dsp:cNvPr id="0" name=""/>
        <dsp:cNvSpPr/>
      </dsp:nvSpPr>
      <dsp:spPr>
        <a:xfrm>
          <a:off x="5211619" y="843433"/>
          <a:ext cx="1859773" cy="20050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11985421"/>
                <a:satOff val="-4813"/>
                <a:lumOff val="-15949"/>
                <a:alphaOff val="0"/>
                <a:shade val="20000"/>
                <a:satMod val="200000"/>
              </a:schemeClr>
              <a:schemeClr val="accent5">
                <a:hueOff val="11985421"/>
                <a:satOff val="-4813"/>
                <a:lumOff val="-15949"/>
                <a:alphaOff val="0"/>
                <a:tint val="12000"/>
                <a:satMod val="190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Ambasádor to zdieľa na svojich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stories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,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fb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 a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instapostoch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 a vytvára mediálny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buzz</a:t>
          </a:r>
          <a:endParaRPr lang="en-US" sz="18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5266090" y="897904"/>
        <a:ext cx="1750831" cy="1896126"/>
      </dsp:txXfrm>
    </dsp:sp>
    <dsp:sp modelId="{79EC0057-016F-478A-82E3-8613793B0FCE}">
      <dsp:nvSpPr>
        <dsp:cNvPr id="0" name=""/>
        <dsp:cNvSpPr/>
      </dsp:nvSpPr>
      <dsp:spPr>
        <a:xfrm>
          <a:off x="7257370" y="1615356"/>
          <a:ext cx="394272" cy="461223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17978132"/>
                <a:satOff val="-7219"/>
                <a:lumOff val="-23923"/>
                <a:alphaOff val="0"/>
                <a:shade val="20000"/>
                <a:satMod val="200000"/>
              </a:schemeClr>
              <a:schemeClr val="accent5">
                <a:hueOff val="17978132"/>
                <a:satOff val="-7219"/>
                <a:lumOff val="-23923"/>
                <a:alphaOff val="0"/>
                <a:tint val="12000"/>
                <a:satMod val="190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257370" y="1707601"/>
        <a:ext cx="275990" cy="276733"/>
      </dsp:txXfrm>
    </dsp:sp>
    <dsp:sp modelId="{A3B4A49D-0644-4413-A819-AE9C2E0AEA5D}">
      <dsp:nvSpPr>
        <dsp:cNvPr id="0" name=""/>
        <dsp:cNvSpPr/>
      </dsp:nvSpPr>
      <dsp:spPr>
        <a:xfrm>
          <a:off x="7815302" y="843433"/>
          <a:ext cx="1859773" cy="20050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17978132"/>
                <a:satOff val="-7219"/>
                <a:lumOff val="-23923"/>
                <a:alphaOff val="0"/>
                <a:shade val="20000"/>
                <a:satMod val="200000"/>
              </a:schemeClr>
              <a:schemeClr val="accent5">
                <a:hueOff val="17978132"/>
                <a:satOff val="-7219"/>
                <a:lumOff val="-23923"/>
                <a:alphaOff val="0"/>
                <a:tint val="12000"/>
                <a:satMod val="190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Buzz</a:t>
          </a:r>
          <a:r>
            <a:rPr lang="sk-SK" sz="1800" kern="1200" dirty="0">
              <a:solidFill>
                <a:schemeClr val="tx1"/>
              </a:solidFill>
              <a:latin typeface="Agency FB" panose="020B0503020202020204" pitchFamily="34" charset="0"/>
            </a:rPr>
            <a:t> vyniká aj u študentov, ktorí sa viac obhliadajú a hľadajú, čo je skutočne inšpirujúce, koho by chceli </a:t>
          </a:r>
          <a:r>
            <a:rPr lang="sk-SK" sz="1800" kern="1200" dirty="0" err="1">
              <a:solidFill>
                <a:schemeClr val="tx1"/>
              </a:solidFill>
              <a:latin typeface="Agency FB" panose="020B0503020202020204" pitchFamily="34" charset="0"/>
            </a:rPr>
            <a:t>zviditelnit</a:t>
          </a:r>
          <a:endParaRPr lang="en-US" sz="18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7869773" y="897904"/>
        <a:ext cx="1750831" cy="1896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B7676-5C69-4588-AAB4-A633596BF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Agency FB" panose="020B0503020202020204" pitchFamily="34" charset="0"/>
              </a:rPr>
              <a:t>Moja</a:t>
            </a:r>
            <a:r>
              <a:rPr lang="en-US" dirty="0">
                <a:latin typeface="Agency FB" panose="020B0503020202020204" pitchFamily="34" charset="0"/>
              </a:rPr>
              <a:t> story </a:t>
            </a:r>
            <a:r>
              <a:rPr lang="en-US" dirty="0" err="1">
                <a:latin typeface="Agency FB" panose="020B0503020202020204" pitchFamily="34" charset="0"/>
              </a:rPr>
              <a:t>tvoja</a:t>
            </a:r>
            <a:r>
              <a:rPr lang="en-US" dirty="0">
                <a:latin typeface="Agency FB" panose="020B0503020202020204" pitchFamily="34" charset="0"/>
              </a:rPr>
              <a:t> story</a:t>
            </a:r>
            <a:endParaRPr lang="sk-SK" dirty="0">
              <a:latin typeface="Agency FB" panose="020B0503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26EA7A-EA8C-4279-AA25-D39FFC4243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Svojou</a:t>
            </a:r>
            <a:r>
              <a:rPr lang="en-US" dirty="0"/>
              <a:t> </a:t>
            </a:r>
            <a:r>
              <a:rPr lang="en-US" dirty="0" err="1"/>
              <a:t>cestou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939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B74B5E-BAF5-452E-A83D-05ABEB2D0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Výstup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B5DBD9-340A-4940-A280-AF35F2461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Mladá generácia síce </a:t>
            </a:r>
            <a:r>
              <a:rPr lang="en-US" dirty="0" err="1">
                <a:latin typeface="Agency FB" panose="020B0503020202020204" pitchFamily="34" charset="0"/>
              </a:rPr>
              <a:t>vy</a:t>
            </a:r>
            <a:r>
              <a:rPr lang="sk-SK" dirty="0">
                <a:latin typeface="Agency FB" panose="020B0503020202020204" pitchFamily="34" charset="0"/>
              </a:rPr>
              <a:t>rástla „s telefónom v ruke“ a</a:t>
            </a:r>
            <a:r>
              <a:rPr lang="en-US" dirty="0">
                <a:latin typeface="Agency FB" panose="020B0503020202020204" pitchFamily="34" charset="0"/>
              </a:rPr>
              <a:t>l</a:t>
            </a:r>
            <a:r>
              <a:rPr lang="sk-SK" dirty="0">
                <a:latin typeface="Agency FB" panose="020B0503020202020204" pitchFamily="34" charset="0"/>
              </a:rPr>
              <a:t>e </a:t>
            </a:r>
            <a:r>
              <a:rPr lang="en-US" dirty="0">
                <a:latin typeface="Agency FB" panose="020B0503020202020204" pitchFamily="34" charset="0"/>
              </a:rPr>
              <a:t>z</a:t>
            </a:r>
            <a:r>
              <a:rPr lang="sk-SK" dirty="0" err="1">
                <a:latin typeface="Agency FB" panose="020B0503020202020204" pitchFamily="34" charset="0"/>
              </a:rPr>
              <a:t>ároveň</a:t>
            </a:r>
            <a:r>
              <a:rPr lang="sk-SK" dirty="0">
                <a:latin typeface="Agency FB" panose="020B0503020202020204" pitchFamily="34" charset="0"/>
              </a:rPr>
              <a:t> prahnú po f</a:t>
            </a:r>
            <a:r>
              <a:rPr lang="en-US" dirty="0" err="1">
                <a:latin typeface="Agency FB" panose="020B0503020202020204" pitchFamily="34" charset="0"/>
              </a:rPr>
              <a:t>yz</a:t>
            </a:r>
            <a:r>
              <a:rPr lang="sk-SK" dirty="0" err="1">
                <a:latin typeface="Agency FB" panose="020B0503020202020204" pitchFamily="34" charset="0"/>
              </a:rPr>
              <a:t>ickom</a:t>
            </a:r>
            <a:r>
              <a:rPr lang="sk-SK" dirty="0">
                <a:latin typeface="Agency FB" panose="020B0503020202020204" pitchFamily="34" charset="0"/>
              </a:rPr>
              <a:t> kontakte a po pochopení</a:t>
            </a:r>
            <a:r>
              <a:rPr lang="en-US" dirty="0">
                <a:latin typeface="Agency FB" panose="020B0503020202020204" pitchFamily="34" charset="0"/>
              </a:rPr>
              <a:t> a z</a:t>
            </a:r>
            <a:r>
              <a:rPr lang="sk-SK" dirty="0">
                <a:latin typeface="Agency FB" panose="020B0503020202020204" pitchFamily="34" charset="0"/>
              </a:rPr>
              <a:t>á</a:t>
            </a:r>
            <a:r>
              <a:rPr lang="en-US" dirty="0" err="1">
                <a:latin typeface="Agency FB" panose="020B0503020202020204" pitchFamily="34" charset="0"/>
              </a:rPr>
              <a:t>ujme</a:t>
            </a:r>
            <a:endParaRPr lang="sk-SK" dirty="0">
              <a:latin typeface="Agency FB" panose="020B0503020202020204" pitchFamily="34" charset="0"/>
            </a:endParaRPr>
          </a:p>
          <a:p>
            <a:r>
              <a:rPr lang="sk-SK" dirty="0">
                <a:latin typeface="Agency FB" panose="020B0503020202020204" pitchFamily="34" charset="0"/>
              </a:rPr>
              <a:t>Každý, a nielen z generácie Z chce mať pocit, že jeho cesta je tá správna a že je v poriadku, že ide svojou vlastnou cestou a svojím vlastným </a:t>
            </a:r>
            <a:r>
              <a:rPr lang="sk-SK" dirty="0" err="1">
                <a:latin typeface="Agency FB" panose="020B0503020202020204" pitchFamily="34" charset="0"/>
              </a:rPr>
              <a:t>timingom</a:t>
            </a:r>
            <a:endParaRPr lang="sk-SK" dirty="0">
              <a:latin typeface="Agency FB" panose="020B0503020202020204" pitchFamily="34" charset="0"/>
            </a:endParaRPr>
          </a:p>
          <a:p>
            <a:r>
              <a:rPr lang="sk-SK" dirty="0">
                <a:latin typeface="Agency FB" panose="020B0503020202020204" pitchFamily="34" charset="0"/>
              </a:rPr>
              <a:t>Vďaka jedinečným životným cestám si </a:t>
            </a:r>
            <a:r>
              <a:rPr lang="sk-SK">
                <a:latin typeface="Agency FB" panose="020B0503020202020204" pitchFamily="34" charset="0"/>
              </a:rPr>
              <a:t>všímame jedinečných </a:t>
            </a:r>
            <a:r>
              <a:rPr lang="sk-SK" dirty="0">
                <a:latin typeface="Agency FB" panose="020B0503020202020204" pitchFamily="34" charset="0"/>
              </a:rPr>
              <a:t>ľudí v našom okolí, ktorí robia nezvyčajné veci, alebo obyčajné nezvyčajným spôsobom. Práve ocenením unikátnosti iných ľudí začneme vidieť aj tú svoju, prestaneme sa hanbiť za svoje odlišnosti a začneme byť na </a:t>
            </a:r>
            <a:r>
              <a:rPr lang="sk-SK" dirty="0" err="1">
                <a:latin typeface="Agency FB" panose="020B0503020202020204" pitchFamily="34" charset="0"/>
              </a:rPr>
              <a:t>ne</a:t>
            </a:r>
            <a:r>
              <a:rPr lang="sk-SK" dirty="0">
                <a:latin typeface="Agency FB" panose="020B0503020202020204" pitchFamily="34" charset="0"/>
              </a:rPr>
              <a:t> hrdí.</a:t>
            </a:r>
          </a:p>
        </p:txBody>
      </p:sp>
    </p:spTree>
    <p:extLst>
      <p:ext uri="{BB962C8B-B14F-4D97-AF65-F5344CB8AC3E}">
        <p14:creationId xmlns:p14="http://schemas.microsoft.com/office/powerpoint/2010/main" val="92424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DC5E6-047B-458B-BFD7-C0A2BC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Strategické východiská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62F8B7F-523F-4346-9162-C2A47903D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15-19 </a:t>
            </a:r>
            <a:r>
              <a:rPr lang="en-US" dirty="0" err="1">
                <a:latin typeface="Agency FB" panose="020B0503020202020204" pitchFamily="34" charset="0"/>
              </a:rPr>
              <a:t>rokov</a:t>
            </a:r>
            <a:r>
              <a:rPr lang="en-US" dirty="0">
                <a:latin typeface="Agency FB" panose="020B0503020202020204" pitchFamily="34" charset="0"/>
              </a:rPr>
              <a:t>, </a:t>
            </a:r>
            <a:r>
              <a:rPr lang="sk-SK" dirty="0">
                <a:latin typeface="Agency FB" panose="020B0503020202020204" pitchFamily="34" charset="0"/>
              </a:rPr>
              <a:t>92</a:t>
            </a:r>
            <a:r>
              <a:rPr lang="en-US" dirty="0">
                <a:latin typeface="Agency FB" panose="020B0503020202020204" pitchFamily="34" charset="0"/>
              </a:rPr>
              <a:t>% </a:t>
            </a:r>
            <a:r>
              <a:rPr lang="en-US" dirty="0" err="1">
                <a:latin typeface="Agency FB" panose="020B0503020202020204" pitchFamily="34" charset="0"/>
              </a:rPr>
              <a:t>facebook</a:t>
            </a:r>
            <a:r>
              <a:rPr lang="en-US" dirty="0">
                <a:latin typeface="Agency FB" panose="020B0503020202020204" pitchFamily="34" charset="0"/>
              </a:rPr>
              <a:t>, 44% Instagram</a:t>
            </a:r>
          </a:p>
          <a:p>
            <a:r>
              <a:rPr lang="en-US" dirty="0" err="1">
                <a:latin typeface="Agency FB" panose="020B0503020202020204" pitchFamily="34" charset="0"/>
              </a:rPr>
              <a:t>Vyrastaj</a:t>
            </a:r>
            <a:r>
              <a:rPr lang="sk-SK" dirty="0">
                <a:latin typeface="Agency FB" panose="020B0503020202020204" pitchFamily="34" charset="0"/>
              </a:rPr>
              <a:t>ú „s mobilom v ruke“</a:t>
            </a:r>
          </a:p>
          <a:p>
            <a:r>
              <a:rPr lang="sk-SK" dirty="0">
                <a:latin typeface="Agency FB" panose="020B0503020202020204" pitchFamily="34" charset="0"/>
              </a:rPr>
              <a:t>Krátka p</a:t>
            </a:r>
            <a:r>
              <a:rPr lang="en-US" dirty="0">
                <a:latin typeface="Agency FB" panose="020B0503020202020204" pitchFamily="34" charset="0"/>
              </a:rPr>
              <a:t>oz</a:t>
            </a:r>
            <a:r>
              <a:rPr lang="sk-SK" dirty="0" err="1">
                <a:latin typeface="Agency FB" panose="020B0503020202020204" pitchFamily="34" charset="0"/>
              </a:rPr>
              <a:t>ornosť</a:t>
            </a:r>
            <a:r>
              <a:rPr lang="sk-SK" dirty="0">
                <a:latin typeface="Agency FB" panose="020B0503020202020204" pitchFamily="34" charset="0"/>
              </a:rPr>
              <a:t> na text</a:t>
            </a:r>
            <a:r>
              <a:rPr lang="en-US" dirty="0">
                <a:latin typeface="Agency FB" panose="020B0503020202020204" pitchFamily="34" charset="0"/>
              </a:rPr>
              <a:t>y</a:t>
            </a:r>
            <a:r>
              <a:rPr lang="sk-SK" dirty="0">
                <a:latin typeface="Agency FB" panose="020B0503020202020204" pitchFamily="34" charset="0"/>
              </a:rPr>
              <a:t> a videá</a:t>
            </a:r>
            <a:endParaRPr lang="en-US" dirty="0">
              <a:latin typeface="Agency FB" panose="020B0503020202020204" pitchFamily="34" charset="0"/>
            </a:endParaRPr>
          </a:p>
          <a:p>
            <a:r>
              <a:rPr lang="en-US" dirty="0" err="1">
                <a:latin typeface="Agency FB" panose="020B0503020202020204" pitchFamily="34" charset="0"/>
              </a:rPr>
              <a:t>Nedostatok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 err="1">
                <a:latin typeface="Agency FB" panose="020B0503020202020204" pitchFamily="34" charset="0"/>
              </a:rPr>
              <a:t>porozumenia</a:t>
            </a:r>
            <a:r>
              <a:rPr lang="en-US" dirty="0">
                <a:latin typeface="Agency FB" panose="020B0503020202020204" pitchFamily="34" charset="0"/>
              </a:rPr>
              <a:t> zo </a:t>
            </a:r>
            <a:r>
              <a:rPr lang="en-US" dirty="0" err="1">
                <a:latin typeface="Agency FB" panose="020B0503020202020204" pitchFamily="34" charset="0"/>
              </a:rPr>
              <a:t>strany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 err="1">
                <a:latin typeface="Agency FB" panose="020B0503020202020204" pitchFamily="34" charset="0"/>
              </a:rPr>
              <a:t>gener</a:t>
            </a:r>
            <a:r>
              <a:rPr lang="sk-SK" dirty="0" err="1">
                <a:latin typeface="Agency FB" panose="020B0503020202020204" pitchFamily="34" charset="0"/>
              </a:rPr>
              <a:t>ácie</a:t>
            </a:r>
            <a:r>
              <a:rPr lang="sk-SK" dirty="0">
                <a:latin typeface="Agency FB" panose="020B0503020202020204" pitchFamily="34" charset="0"/>
              </a:rPr>
              <a:t> Y a X</a:t>
            </a:r>
          </a:p>
          <a:p>
            <a:endParaRPr lang="sk-SK" dirty="0">
              <a:latin typeface="Agency FB" panose="020B0503020202020204" pitchFamily="34" charset="0"/>
            </a:endParaRPr>
          </a:p>
          <a:p>
            <a:endParaRPr lang="sk-SK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0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4B730-A895-46B5-85A2-2F3E9EDA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Insight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0493D6-D8AE-438C-8834-206A4E73D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Agency FB" panose="020B0503020202020204" pitchFamily="34" charset="0"/>
              </a:rPr>
              <a:t>Mladí ľudia majú pocit, že sa musia prispôsobiť systému a že majú predpísanú životnú dráhu</a:t>
            </a:r>
            <a:r>
              <a:rPr lang="en-US" dirty="0">
                <a:latin typeface="Agency FB" panose="020B0503020202020204" pitchFamily="34" charset="0"/>
              </a:rPr>
              <a:t>, </a:t>
            </a:r>
            <a:r>
              <a:rPr lang="sk-SK" dirty="0">
                <a:latin typeface="Agency FB" panose="020B0503020202020204" pitchFamily="34" charset="0"/>
              </a:rPr>
              <a:t>tú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sk-SK" dirty="0">
                <a:latin typeface="Agency FB" panose="020B0503020202020204" pitchFamily="34" charset="0"/>
              </a:rPr>
              <a:t>ale odmietajú, ústi to do odmietania väčšiny všeobecných vedomostí</a:t>
            </a:r>
            <a:endParaRPr lang="en-US" dirty="0">
              <a:latin typeface="Agency FB" panose="020B0503020202020204" pitchFamily="34" charset="0"/>
            </a:endParaRPr>
          </a:p>
          <a:p>
            <a:r>
              <a:rPr lang="sk-SK" dirty="0">
                <a:latin typeface="Agency FB" panose="020B0503020202020204" pitchFamily="34" charset="0"/>
              </a:rPr>
              <a:t>Každý zo Z však túži mať pocit, že tá ich cesta je v poriadku. Že im niekto rozumie.</a:t>
            </a:r>
            <a:br>
              <a:rPr lang="sk-SK" dirty="0">
                <a:latin typeface="Agency FB" panose="020B0503020202020204" pitchFamily="34" charset="0"/>
              </a:rPr>
            </a:br>
            <a:r>
              <a:rPr lang="sk-SK" dirty="0">
                <a:latin typeface="Agency FB" panose="020B0503020202020204" pitchFamily="34" charset="0"/>
              </a:rPr>
              <a:t>My im dáme pocit, že práve to ich načasovanie a tá ich cesta je tá pravá a tá správna, pokiaľ je cieľ pozitívny a priamo z ich srdca.</a:t>
            </a:r>
          </a:p>
          <a:p>
            <a:r>
              <a:rPr lang="sk-SK" dirty="0">
                <a:latin typeface="Agency FB" panose="020B0503020202020204" pitchFamily="34" charset="0"/>
              </a:rPr>
              <a:t>Ukážeme im autentické príbehy 4 ambasádorov, ktorí nešli podľa vopred stanovených očakávaní. A práve preto sú takí úspešní. Úspech ale vyžaduje vytrvalosť a tvrdú prácu.</a:t>
            </a:r>
          </a:p>
          <a:p>
            <a:endParaRPr lang="sk-SK" dirty="0">
              <a:latin typeface="Agency FB" panose="020B0503020202020204" pitchFamily="34" charset="0"/>
            </a:endParaRPr>
          </a:p>
          <a:p>
            <a:endParaRPr lang="sk-SK" dirty="0">
              <a:latin typeface="Agency FB" panose="020B0503020202020204" pitchFamily="34" charset="0"/>
            </a:endParaRPr>
          </a:p>
          <a:p>
            <a:endParaRPr lang="sk-SK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8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CB8B4-BEB5-4D84-A11F-6ADDD54F9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Filozofia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1B27E2D-C3F7-45CD-A9CC-2D6992D89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Páči sa mi niekto, kto robí </a:t>
            </a:r>
            <a:r>
              <a:rPr lang="sk-SK" dirty="0" err="1">
                <a:latin typeface="Agency FB" panose="020B0503020202020204" pitchFamily="34" charset="0"/>
              </a:rPr>
              <a:t>parkour</a:t>
            </a:r>
            <a:r>
              <a:rPr lang="sk-SK" dirty="0">
                <a:latin typeface="Agency FB" panose="020B0503020202020204" pitchFamily="34" charset="0"/>
              </a:rPr>
              <a:t> a je v tom neskutočne dobrý, páči sa mi ako dievča čo miluje hranie na flaute, nechce robiť nič iné a iba hrá, nepáči sa jej parádenie sa, je tým kým je.</a:t>
            </a:r>
          </a:p>
          <a:p>
            <a:r>
              <a:rPr lang="sk-SK" dirty="0">
                <a:latin typeface="Agency FB" panose="020B0503020202020204" pitchFamily="34" charset="0"/>
              </a:rPr>
              <a:t>Páči sa mi ako vie ísť niekto proti prúdu, dlho a vytrvalo ak vie, že jeho hodnoty sú ten tmel, to podstatné.</a:t>
            </a:r>
          </a:p>
          <a:p>
            <a:r>
              <a:rPr lang="sk-SK" dirty="0">
                <a:latin typeface="Agency FB" panose="020B0503020202020204" pitchFamily="34" charset="0"/>
              </a:rPr>
              <a:t>Ambasádori sú toho výsledkom, a preto chcem spoznať ich celý príbeh, začínam si ale uvedomovať, že okolo mňa sú ľudia, ktorí si idú </a:t>
            </a:r>
            <a:r>
              <a:rPr lang="en-US" dirty="0">
                <a:latin typeface="Agency FB" panose="020B0503020202020204" pitchFamily="34" charset="0"/>
              </a:rPr>
              <a:t>#</a:t>
            </a:r>
            <a:r>
              <a:rPr lang="sk-SK" dirty="0" err="1">
                <a:latin typeface="Agency FB" panose="020B0503020202020204" pitchFamily="34" charset="0"/>
              </a:rPr>
              <a:t>svojoucestou</a:t>
            </a:r>
            <a:r>
              <a:rPr lang="sk-SK" dirty="0">
                <a:latin typeface="Agency FB" panose="020B0503020202020204" pitchFamily="34" charset="0"/>
              </a:rPr>
              <a:t> a to na nich obdivujem</a:t>
            </a:r>
          </a:p>
        </p:txBody>
      </p:sp>
    </p:spTree>
    <p:extLst>
      <p:ext uri="{BB962C8B-B14F-4D97-AF65-F5344CB8AC3E}">
        <p14:creationId xmlns:p14="http://schemas.microsoft.com/office/powerpoint/2010/main" val="300832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28ABCA-09C5-43BD-9346-7BE6F4C7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262626"/>
                </a:solidFill>
                <a:latin typeface="Agency FB" panose="020B0503020202020204" pitchFamily="34" charset="0"/>
              </a:rPr>
              <a:t>Kreatívna</a:t>
            </a:r>
            <a:r>
              <a:rPr lang="sk-SK" dirty="0">
                <a:solidFill>
                  <a:srgbClr val="262626"/>
                </a:solidFill>
              </a:rPr>
              <a:t> </a:t>
            </a:r>
            <a:r>
              <a:rPr lang="sk-SK" dirty="0">
                <a:solidFill>
                  <a:srgbClr val="262626"/>
                </a:solidFill>
                <a:latin typeface="Agency FB" panose="020B0503020202020204" pitchFamily="34" charset="0"/>
              </a:rPr>
              <a:t>idea</a:t>
            </a:r>
            <a:endParaRPr lang="sk-SK" dirty="0">
              <a:latin typeface="Agency FB" panose="020B0503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1ED5D9-E1BF-4E07-9336-FC48E4ED2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Agency FB" panose="020B0503020202020204" pitchFamily="34" charset="0"/>
              </a:rPr>
              <a:t>Človek natočí svojho kamaráta/spolužiaka, o ktorom si myslí, že je nejakým spôsobom </a:t>
            </a:r>
            <a:r>
              <a:rPr lang="sk-SK" dirty="0" err="1">
                <a:latin typeface="Agency FB" panose="020B0503020202020204" pitchFamily="34" charset="0"/>
              </a:rPr>
              <a:t>cool</a:t>
            </a:r>
            <a:r>
              <a:rPr lang="sk-SK" dirty="0">
                <a:latin typeface="Agency FB" panose="020B0503020202020204" pitchFamily="34" charset="0"/>
              </a:rPr>
              <a:t> a vzhliada ku nemu. Môže to byť niekto, kto je výnimočne dobrý v tom, čo robí, alebo je to niekto, kto ide absolútne proti davu, no v súlade so svojimi hodnotami. Jeho cesta je inšpiratívna. </a:t>
            </a:r>
          </a:p>
        </p:txBody>
      </p:sp>
    </p:spTree>
    <p:extLst>
      <p:ext uri="{BB962C8B-B14F-4D97-AF65-F5344CB8AC3E}">
        <p14:creationId xmlns:p14="http://schemas.microsoft.com/office/powerpoint/2010/main" val="1253769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8A600F-1423-4861-B472-B25180E5E11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05E653-2AFA-4D27-ABAA-1A6A22C5D2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990063-E472-4985-8C17-4CD265B27D3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21280" y="4530873"/>
            <a:ext cx="694944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7D29B40-F5F5-4C49-93F4-70BCB14A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82" y="792137"/>
            <a:ext cx="10104746" cy="1285131"/>
          </a:xfrm>
          <a:blipFill>
            <a:blip r:embed="rId3">
              <a:alphaModFix amt="20000"/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sk-SK" dirty="0">
                <a:solidFill>
                  <a:srgbClr val="262626"/>
                </a:solidFill>
                <a:latin typeface="Agency FB" panose="020B0503020202020204" pitchFamily="34" charset="0"/>
              </a:rPr>
              <a:t>Mechanika</a:t>
            </a: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B2D13681-1BE9-4FC0-869B-D29FE2B156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627979"/>
              </p:ext>
            </p:extLst>
          </p:nvPr>
        </p:nvGraphicFramePr>
        <p:xfrm>
          <a:off x="1251479" y="2077268"/>
          <a:ext cx="9679330" cy="3691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20341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BB420-B1D7-4014-9B6B-9C2EEC91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413360"/>
            <a:ext cx="9601196" cy="814191"/>
          </a:xfrm>
        </p:spPr>
        <p:txBody>
          <a:bodyPr>
            <a:normAutofit/>
          </a:bodyPr>
          <a:lstStyle/>
          <a:p>
            <a:r>
              <a:rPr lang="sk-SK" dirty="0">
                <a:latin typeface="Agency FB" panose="020B0503020202020204" pitchFamily="34" charset="0"/>
              </a:rPr>
              <a:t>Návrhy </a:t>
            </a:r>
            <a:r>
              <a:rPr lang="sk-SK" dirty="0" err="1">
                <a:latin typeface="Agency FB" panose="020B0503020202020204" pitchFamily="34" charset="0"/>
              </a:rPr>
              <a:t>instastories</a:t>
            </a:r>
            <a:endParaRPr lang="sk-SK" dirty="0">
              <a:latin typeface="Agency FB" panose="020B0503020202020204" pitchFamily="34" charset="0"/>
            </a:endParaRPr>
          </a:p>
        </p:txBody>
      </p:sp>
      <p:pic>
        <p:nvPicPr>
          <p:cNvPr id="13" name="Zástupný objekt pre obsah 12" descr="Obrázok, na ktorom je osoba, sedenie, vnútri, bábätko&#10;&#10;Popis vygenerovaný s veľmi vysokou spoľahlivosťou">
            <a:extLst>
              <a:ext uri="{FF2B5EF4-FFF2-40B4-BE49-F238E27FC236}">
                <a16:creationId xmlns:a16="http://schemas.microsoft.com/office/drawing/2014/main" id="{3BC205BF-8566-4E57-8B42-63B6E71C3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4140" y="1355642"/>
            <a:ext cx="2772774" cy="4925001"/>
          </a:xfrm>
        </p:spPr>
      </p:pic>
      <p:pic>
        <p:nvPicPr>
          <p:cNvPr id="15" name="Obrázok 14" descr="Obrázok, na ktorom je budova, plot, osoba, vonkajšie&#10;&#10;Popis vygenerovaný s veľmi vysokou spoľahlivosťou">
            <a:extLst>
              <a:ext uri="{FF2B5EF4-FFF2-40B4-BE49-F238E27FC236}">
                <a16:creationId xmlns:a16="http://schemas.microsoft.com/office/drawing/2014/main" id="{D54A72AA-8451-432D-AE43-8B6F90638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99" y="1348801"/>
            <a:ext cx="2772774" cy="493184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D863AB59-BDBC-4D9E-917F-8D99DDC43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796" y="1348801"/>
            <a:ext cx="2776626" cy="49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1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12FBB-CB3C-4CA2-A1E8-AA9BF695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Kanály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0EC2021-6F0D-45C9-A3E2-3104D995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latin typeface="Agency FB" panose="020B0503020202020204" pitchFamily="34" charset="0"/>
              </a:rPr>
              <a:t>Triedne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 err="1">
                <a:latin typeface="Agency FB" panose="020B0503020202020204" pitchFamily="34" charset="0"/>
              </a:rPr>
              <a:t>skupiny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 err="1">
                <a:latin typeface="Agency FB" panose="020B0503020202020204" pitchFamily="34" charset="0"/>
              </a:rPr>
              <a:t>na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 err="1">
                <a:latin typeface="Agency FB" panose="020B0503020202020204" pitchFamily="34" charset="0"/>
              </a:rPr>
              <a:t>facebooku</a:t>
            </a:r>
            <a:r>
              <a:rPr lang="en-US" dirty="0">
                <a:latin typeface="Agency FB" panose="020B0503020202020204" pitchFamily="34" charset="0"/>
              </a:rPr>
              <a:t> a </a:t>
            </a:r>
            <a:r>
              <a:rPr lang="en-US" dirty="0" err="1">
                <a:latin typeface="Agency FB" panose="020B0503020202020204" pitchFamily="34" charset="0"/>
              </a:rPr>
              <a:t>messangeri</a:t>
            </a:r>
            <a:r>
              <a:rPr lang="en-US" dirty="0">
                <a:latin typeface="Agency FB" panose="020B0503020202020204" pitchFamily="34" charset="0"/>
              </a:rPr>
              <a:t> (k</a:t>
            </a:r>
            <a:r>
              <a:rPr lang="sk-SK" dirty="0">
                <a:latin typeface="Agency FB" panose="020B0503020202020204" pitchFamily="34" charset="0"/>
              </a:rPr>
              <a:t>až</a:t>
            </a:r>
            <a:r>
              <a:rPr lang="en-US" dirty="0">
                <a:latin typeface="Agency FB" panose="020B0503020202020204" pitchFamily="34" charset="0"/>
              </a:rPr>
              <a:t>d</a:t>
            </a:r>
            <a:r>
              <a:rPr lang="sk-SK" dirty="0">
                <a:latin typeface="Agency FB" panose="020B0503020202020204" pitchFamily="34" charset="0"/>
              </a:rPr>
              <a:t>á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 err="1">
                <a:latin typeface="Agency FB" panose="020B0503020202020204" pitchFamily="34" charset="0"/>
              </a:rPr>
              <a:t>trieda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 err="1">
                <a:latin typeface="Agency FB" panose="020B0503020202020204" pitchFamily="34" charset="0"/>
              </a:rPr>
              <a:t>strednej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sk-SK" dirty="0">
                <a:latin typeface="Agency FB" panose="020B0503020202020204" pitchFamily="34" charset="0"/>
              </a:rPr>
              <a:t>š</a:t>
            </a:r>
            <a:r>
              <a:rPr lang="en-US" dirty="0" err="1">
                <a:latin typeface="Agency FB" panose="020B0503020202020204" pitchFamily="34" charset="0"/>
              </a:rPr>
              <a:t>koly</a:t>
            </a:r>
            <a:r>
              <a:rPr lang="en-US" dirty="0">
                <a:latin typeface="Agency FB" panose="020B0503020202020204" pitchFamily="34" charset="0"/>
              </a:rPr>
              <a:t> m</a:t>
            </a:r>
            <a:r>
              <a:rPr lang="sk-SK" dirty="0">
                <a:latin typeface="Agency FB" panose="020B0503020202020204" pitchFamily="34" charset="0"/>
              </a:rPr>
              <a:t>á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sk-SK" dirty="0">
                <a:latin typeface="Agency FB" panose="020B0503020202020204" pitchFamily="34" charset="0"/>
              </a:rPr>
              <a:t>takúto </a:t>
            </a:r>
            <a:r>
              <a:rPr lang="en-US" dirty="0" err="1">
                <a:latin typeface="Agency FB" panose="020B0503020202020204" pitchFamily="34" charset="0"/>
              </a:rPr>
              <a:t>svoju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 err="1">
                <a:latin typeface="Agency FB" panose="020B0503020202020204" pitchFamily="34" charset="0"/>
              </a:rPr>
              <a:t>skupinu</a:t>
            </a:r>
            <a:r>
              <a:rPr lang="sk-SK" dirty="0">
                <a:latin typeface="Agency FB" panose="020B0503020202020204" pitchFamily="34" charset="0"/>
              </a:rPr>
              <a:t>). Stačí ak 1 človek </a:t>
            </a:r>
            <a:r>
              <a:rPr lang="en-US" dirty="0">
                <a:latin typeface="Agency FB" panose="020B0503020202020204" pitchFamily="34" charset="0"/>
              </a:rPr>
              <a:t>z </a:t>
            </a:r>
            <a:r>
              <a:rPr lang="en-US" dirty="0" err="1">
                <a:latin typeface="Agency FB" panose="020B0503020202020204" pitchFamily="34" charset="0"/>
              </a:rPr>
              <a:t>triedy</a:t>
            </a:r>
            <a:r>
              <a:rPr lang="en-US" dirty="0">
                <a:latin typeface="Agency FB" panose="020B0503020202020204" pitchFamily="34" charset="0"/>
              </a:rPr>
              <a:t> </a:t>
            </a:r>
            <a:r>
              <a:rPr lang="en-US" dirty="0" err="1">
                <a:latin typeface="Agency FB" panose="020B0503020202020204" pitchFamily="34" charset="0"/>
              </a:rPr>
              <a:t>je</a:t>
            </a:r>
            <a:r>
              <a:rPr lang="en-US" dirty="0">
                <a:latin typeface="Agency FB" panose="020B0503020202020204" pitchFamily="34" charset="0"/>
              </a:rPr>
              <a:t> fan</a:t>
            </a:r>
            <a:r>
              <a:rPr lang="sk-SK" dirty="0" err="1">
                <a:latin typeface="Agency FB" panose="020B0503020202020204" pitchFamily="34" charset="0"/>
              </a:rPr>
              <a:t>úšik</a:t>
            </a:r>
            <a:r>
              <a:rPr lang="sk-SK" dirty="0">
                <a:latin typeface="Agency FB" panose="020B0503020202020204" pitchFamily="34" charset="0"/>
              </a:rPr>
              <a:t> jedného zo 4 ambasádorov.</a:t>
            </a:r>
          </a:p>
          <a:p>
            <a:r>
              <a:rPr lang="sk-SK" dirty="0">
                <a:latin typeface="Agency FB" panose="020B0503020202020204" pitchFamily="34" charset="0"/>
              </a:rPr>
              <a:t>Instagram a </a:t>
            </a:r>
            <a:r>
              <a:rPr lang="sk-SK" dirty="0" err="1">
                <a:latin typeface="Agency FB" panose="020B0503020202020204" pitchFamily="34" charset="0"/>
              </a:rPr>
              <a:t>instastories</a:t>
            </a:r>
            <a:endParaRPr lang="sk-SK" dirty="0">
              <a:latin typeface="Agency FB" panose="020B0503020202020204" pitchFamily="34" charset="0"/>
            </a:endParaRPr>
          </a:p>
          <a:p>
            <a:r>
              <a:rPr lang="sk-SK" dirty="0" err="1">
                <a:latin typeface="Agency FB" panose="020B0503020202020204" pitchFamily="34" charset="0"/>
              </a:rPr>
              <a:t>Snapchat</a:t>
            </a:r>
            <a:endParaRPr lang="sk-SK" dirty="0">
              <a:latin typeface="Agency FB" panose="020B0503020202020204" pitchFamily="34" charset="0"/>
            </a:endParaRPr>
          </a:p>
          <a:p>
            <a:r>
              <a:rPr lang="sk-SK" dirty="0">
                <a:latin typeface="Agency FB" panose="020B0503020202020204" pitchFamily="34" charset="0"/>
              </a:rPr>
              <a:t>Facebook</a:t>
            </a:r>
          </a:p>
          <a:p>
            <a:r>
              <a:rPr lang="sk-SK">
                <a:latin typeface="Agency FB" panose="020B0503020202020204" pitchFamily="34" charset="0"/>
              </a:rPr>
              <a:t>Spotify</a:t>
            </a:r>
            <a:endParaRPr lang="sk-SK" dirty="0">
              <a:latin typeface="Agency FB" panose="020B0503020202020204" pitchFamily="34" charset="0"/>
            </a:endParaRPr>
          </a:p>
          <a:p>
            <a:r>
              <a:rPr lang="sk-SK" dirty="0">
                <a:latin typeface="Agency FB" panose="020B0503020202020204" pitchFamily="34" charset="0"/>
              </a:rPr>
              <a:t>1 </a:t>
            </a:r>
            <a:r>
              <a:rPr lang="sk-SK" dirty="0" err="1">
                <a:latin typeface="Agency FB" panose="020B0503020202020204" pitchFamily="34" charset="0"/>
              </a:rPr>
              <a:t>print</a:t>
            </a:r>
            <a:r>
              <a:rPr lang="sk-SK" dirty="0">
                <a:latin typeface="Agency FB" panose="020B0503020202020204" pitchFamily="34" charset="0"/>
              </a:rPr>
              <a:t> na 1 školu (1349 SŠ)</a:t>
            </a:r>
          </a:p>
          <a:p>
            <a:endParaRPr lang="sk-SK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53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EC070-C06D-43BB-8633-3A7AA51F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Triedne skupiny ako 1 z kanálov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BE44E63-0C63-4839-A290-C26C0EA98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Je to samostatný spôsob ako sa ku cieľovej skupine dostane myšlienka. Triednu skupinu má každá trieda na strednej niekedy aj základnej škole. Stačí, aby 1 z triedy bol fanúšikom 1 zo 4 ambasádorov. Posty na </a:t>
            </a:r>
            <a:r>
              <a:rPr lang="sk-SK" dirty="0" err="1">
                <a:latin typeface="Agency FB" panose="020B0503020202020204" pitchFamily="34" charset="0"/>
              </a:rPr>
              <a:t>fanpage</a:t>
            </a:r>
            <a:r>
              <a:rPr lang="sk-SK" dirty="0">
                <a:latin typeface="Agency FB" panose="020B0503020202020204" pitchFamily="34" charset="0"/>
              </a:rPr>
              <a:t> ambasádorov budú totiž upriamenej ku KM: zdieľaj túto informáciu vo svojej triednej skupine a buď ambasádorom ambasádora svojej školy. Ak dosiahneš prihlásenie tvojej školy, dostaneš super dizajnové tričko a </a:t>
            </a:r>
            <a:r>
              <a:rPr lang="sk-SK" dirty="0" err="1">
                <a:latin typeface="Agency FB" panose="020B0503020202020204" pitchFamily="34" charset="0"/>
              </a:rPr>
              <a:t>Strapo</a:t>
            </a:r>
            <a:r>
              <a:rPr lang="sk-SK" dirty="0">
                <a:latin typeface="Agency FB" panose="020B0503020202020204" pitchFamily="34" charset="0"/>
              </a:rPr>
              <a:t> naspieva pieseň o tvojom príbehu ak sa na tvoju školu dostane.</a:t>
            </a:r>
          </a:p>
        </p:txBody>
      </p:sp>
    </p:spTree>
    <p:extLst>
      <p:ext uri="{BB962C8B-B14F-4D97-AF65-F5344CB8AC3E}">
        <p14:creationId xmlns:p14="http://schemas.microsoft.com/office/powerpoint/2010/main" val="17791590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 motív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AB946B"/>
    </a:accent1>
    <a:accent2>
      <a:srgbClr val="C04F32"/>
    </a:accent2>
    <a:accent3>
      <a:srgbClr val="DD8C3C"/>
    </a:accent3>
    <a:accent4>
      <a:srgbClr val="8E684C"/>
    </a:accent4>
    <a:accent5>
      <a:srgbClr val="CBAF62"/>
    </a:accent5>
    <a:accent6>
      <a:srgbClr val="803348"/>
    </a:accent6>
    <a:hlink>
      <a:srgbClr val="86724D"/>
    </a:hlink>
    <a:folHlink>
      <a:srgbClr val="B99E8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Words>601</Words>
  <Application>Microsoft Office PowerPoint</Application>
  <PresentationFormat>Širokouhlá</PresentationFormat>
  <Paragraphs>37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Agency FB</vt:lpstr>
      <vt:lpstr>Arial</vt:lpstr>
      <vt:lpstr>Garamond</vt:lpstr>
      <vt:lpstr>Organický motív</vt:lpstr>
      <vt:lpstr>Moja story tvoja story</vt:lpstr>
      <vt:lpstr>Strategické východiská</vt:lpstr>
      <vt:lpstr>Insight</vt:lpstr>
      <vt:lpstr>Filozofia</vt:lpstr>
      <vt:lpstr>Kreatívna idea</vt:lpstr>
      <vt:lpstr>Mechanika</vt:lpstr>
      <vt:lpstr>Návrhy instastories</vt:lpstr>
      <vt:lpstr>Kanály</vt:lpstr>
      <vt:lpstr>Triedne skupiny ako 1 z kanálov</vt:lpstr>
      <vt:lpstr>Výstup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story tvoja story</dc:title>
  <dc:creator>Lenka Michálková</dc:creator>
  <cp:lastModifiedBy>Lenka Michálková</cp:lastModifiedBy>
  <cp:revision>24</cp:revision>
  <dcterms:created xsi:type="dcterms:W3CDTF">2018-04-27T19:35:26Z</dcterms:created>
  <dcterms:modified xsi:type="dcterms:W3CDTF">2018-04-28T03:59:39Z</dcterms:modified>
</cp:coreProperties>
</file>