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56" r:id="rId2"/>
    <p:sldId id="257" r:id="rId3"/>
    <p:sldId id="262" r:id="rId4"/>
    <p:sldId id="266" r:id="rId5"/>
    <p:sldId id="270" r:id="rId6"/>
    <p:sldId id="269" r:id="rId7"/>
    <p:sldId id="267" r:id="rId8"/>
    <p:sldId id="268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241128A6-DAC4-4EB0-A8D7-580B39954A70}">
          <p14:sldIdLst>
            <p14:sldId id="256"/>
            <p14:sldId id="257"/>
            <p14:sldId id="262"/>
            <p14:sldId id="266"/>
            <p14:sldId id="270"/>
            <p14:sldId id="269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Holek" initials="MH" lastIdx="1" clrIdx="0">
    <p:extLst>
      <p:ext uri="{19B8F6BF-5375-455C-9EA6-DF929625EA0E}">
        <p15:presenceInfo xmlns:p15="http://schemas.microsoft.com/office/powerpoint/2012/main" userId="266e23e0215d9b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18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1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38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7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10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37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8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6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62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50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06AED-0AFE-447B-9CF4-BFAB5FF56F70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09C43B-6421-4AFE-B1EA-980F070C9F1C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6846" y="558114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sk-SK" sz="5500" dirty="0" err="1"/>
              <a:t>Young</a:t>
            </a:r>
            <a:r>
              <a:rPr lang="sk-SK" sz="5500" dirty="0"/>
              <a:t> </a:t>
            </a:r>
            <a:r>
              <a:rPr lang="en-GB" sz="5500" dirty="0" err="1"/>
              <a:t>L</a:t>
            </a:r>
            <a:r>
              <a:rPr lang="sk-SK" sz="5500" dirty="0" err="1"/>
              <a:t>ions</a:t>
            </a:r>
            <a:r>
              <a:rPr lang="en-GB" sz="5500" dirty="0"/>
              <a:t> </a:t>
            </a:r>
            <a:br>
              <a:rPr lang="en-GB" sz="5500" dirty="0"/>
            </a:br>
            <a:r>
              <a:rPr lang="en-GB" sz="5500" dirty="0"/>
              <a:t>M</a:t>
            </a:r>
            <a:r>
              <a:rPr lang="sk-SK" sz="5500" dirty="0" err="1"/>
              <a:t>edia</a:t>
            </a:r>
            <a:endParaRPr lang="sk-SK" sz="5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846" y="4859759"/>
            <a:ext cx="9438904" cy="1639896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Kreatívna kampaň od </a:t>
            </a:r>
            <a:r>
              <a:rPr lang="sk-SK" sz="3200" dirty="0" err="1">
                <a:solidFill>
                  <a:schemeClr val="accent1">
                    <a:lumMod val="75000"/>
                  </a:schemeClr>
                </a:solidFill>
              </a:rPr>
              <a:t>Litchi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3200" dirty="0" err="1">
                <a:solidFill>
                  <a:schemeClr val="accent1">
                    <a:lumMod val="75000"/>
                  </a:schemeClr>
                </a:solidFill>
              </a:rPr>
              <a:t>s.r.o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95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0894" y="1097829"/>
            <a:ext cx="9583144" cy="1325563"/>
          </a:xfrm>
        </p:spPr>
        <p:txBody>
          <a:bodyPr>
            <a:noAutofit/>
          </a:bodyPr>
          <a:lstStyle/>
          <a:p>
            <a:pPr algn="ctr"/>
            <a:br>
              <a:rPr lang="sk-SK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500" b="1" dirty="0"/>
              <a:t>Ako spraviť myšlienku viditeľnú pre</a:t>
            </a:r>
            <a:r>
              <a:rPr lang="en-GB" sz="3500" b="1" dirty="0"/>
              <a:t>  </a:t>
            </a:r>
            <a:r>
              <a:rPr lang="sk-SK" sz="3500" b="1" dirty="0"/>
              <a:t>masy?</a:t>
            </a:r>
            <a:r>
              <a:rPr lang="en-GB" sz="3500" b="1" dirty="0"/>
              <a:t> </a:t>
            </a:r>
            <a:endParaRPr lang="sk-SK" sz="35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9988" y="2755939"/>
            <a:ext cx="10515600" cy="309352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sk-SK" dirty="0"/>
              <a:t>Položili sme si jednoduché otázky... Pretože aj keď ide o dobrú vec, reklamný smog je čím ďalej tým hustejší a dať vedieť o dobrej veci  môže byť pri celom novodobom konzume extrémne ťažké...</a:t>
            </a:r>
            <a:endParaRPr lang="en-GB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/>
              <a:t>takže....</a:t>
            </a:r>
          </a:p>
          <a:p>
            <a:pPr marL="0" indent="0" algn="ctr">
              <a:buNone/>
            </a:pPr>
            <a:r>
              <a:rPr lang="sk-SK" sz="2400" dirty="0"/>
              <a:t>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ACCEPTED !</a:t>
            </a:r>
          </a:p>
          <a:p>
            <a:pPr marL="0" indent="0" algn="ctr">
              <a:buNone/>
            </a:pPr>
            <a:r>
              <a:rPr lang="sk-SK" dirty="0"/>
              <a:t>(Výzvy máme v </a:t>
            </a:r>
            <a:r>
              <a:rPr lang="sk-SK" dirty="0" err="1"/>
              <a:t>Litchi</a:t>
            </a:r>
            <a:r>
              <a:rPr lang="sk-SK" dirty="0"/>
              <a:t> radi, najmä ak cítime hlbší zmysel ! 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792628" y="433697"/>
            <a:ext cx="271848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vyvolať emócie ?</a:t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BlokTextu 4"/>
          <p:cNvSpPr txBox="1"/>
          <p:nvPr/>
        </p:nvSpPr>
        <p:spPr>
          <a:xfrm>
            <a:off x="1479580" y="1036160"/>
            <a:ext cx="16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zaujať?</a:t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4546832" y="1036159"/>
            <a:ext cx="26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zaangažovať ľudí ?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5511115" y="433697"/>
            <a:ext cx="344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by nás mali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8561435" y="910215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Niečo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inovatívne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76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17" y="2614910"/>
            <a:ext cx="3992483" cy="2644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548" y="80058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Čo sme stvorili ? </a:t>
            </a:r>
            <a:r>
              <a:rPr lang="sk-SK" b="1" dirty="0" err="1"/>
              <a:t>Vďakomaty</a:t>
            </a:r>
            <a:r>
              <a:rPr lang="sk-SK" b="1" dirty="0"/>
              <a:t>:-)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9029" y="1858702"/>
            <a:ext cx="8847966" cy="45338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Spravíme na rušných námestiach MIESTA SOLIDARITY – umiestnime tam nami špeciálne upravené automaty – voláme ich VĎAKOMATY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Tieto automaty majú vpredu obrovský displej, ktorý ukazuje sediacu matku s dieťaťom v ťažkých podmienkach</a:t>
            </a:r>
            <a:r>
              <a:rPr lang="en-GB" dirty="0"/>
              <a:t> resp. v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životnej</a:t>
            </a:r>
            <a:r>
              <a:rPr lang="en-GB" dirty="0"/>
              <a:t> </a:t>
            </a:r>
            <a:r>
              <a:rPr lang="en-GB" dirty="0" err="1"/>
              <a:t>situácii</a:t>
            </a:r>
            <a:r>
              <a:rPr lang="en-GB" dirty="0"/>
              <a:t> – </a:t>
            </a:r>
          </a:p>
          <a:p>
            <a:pPr marL="0" indent="0" algn="just">
              <a:buNone/>
            </a:pPr>
            <a:r>
              <a:rPr lang="en-GB" dirty="0"/>
              <a:t>- (video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statický</a:t>
            </a:r>
            <a:r>
              <a:rPr lang="en-GB" dirty="0"/>
              <a:t> </a:t>
            </a:r>
            <a:r>
              <a:rPr lang="en-GB" dirty="0" err="1"/>
              <a:t>obraz</a:t>
            </a:r>
            <a:r>
              <a:rPr lang="en-GB" dirty="0"/>
              <a:t>)</a:t>
            </a:r>
            <a:endParaRPr lang="sk-SK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Na </a:t>
            </a:r>
            <a:r>
              <a:rPr lang="en-GB" dirty="0" err="1"/>
              <a:t>bočnej</a:t>
            </a:r>
            <a:r>
              <a:rPr lang="en-GB" dirty="0"/>
              <a:t>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predného</a:t>
            </a:r>
            <a:r>
              <a:rPr lang="en-GB" dirty="0"/>
              <a:t> </a:t>
            </a:r>
            <a:r>
              <a:rPr lang="en-GB" dirty="0" err="1"/>
              <a:t>displeju</a:t>
            </a:r>
            <a:r>
              <a:rPr lang="sk-SK" dirty="0"/>
              <a:t> sú obrázky </a:t>
            </a:r>
            <a:r>
              <a:rPr lang="en-GB" dirty="0" err="1"/>
              <a:t>bežných</a:t>
            </a:r>
            <a:r>
              <a:rPr lang="en-GB" dirty="0"/>
              <a:t> </a:t>
            </a:r>
            <a:r>
              <a:rPr lang="sk-SK" dirty="0"/>
              <a:t>vecí, ktoré dieťa potrebuje (ponožky, cumlík, základné potraviny, plienky </a:t>
            </a:r>
            <a:r>
              <a:rPr lang="sk-SK" dirty="0" err="1"/>
              <a:t>atď</a:t>
            </a:r>
            <a:r>
              <a:rPr lang="sk-SK" dirty="0"/>
              <a:t>). Hneď pod obrázkom je reálna cena daného produktu. </a:t>
            </a:r>
            <a:endParaRPr lang="en-GB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Povedzme plienky – 3 eurá. Človek ich na dotykovom </a:t>
            </a:r>
            <a:r>
              <a:rPr lang="sk-SK" dirty="0" err="1"/>
              <a:t>disple</a:t>
            </a:r>
            <a:r>
              <a:rPr lang="en-GB" dirty="0"/>
              <a:t>j</a:t>
            </a:r>
            <a:r>
              <a:rPr lang="sk-SK" dirty="0"/>
              <a:t>i označí a vhodí príslušnú sumu do otvoru na peniaze, prípadne zaplatí </a:t>
            </a:r>
            <a:r>
              <a:rPr lang="sk-SK" dirty="0" err="1"/>
              <a:t>bezkontakt</a:t>
            </a:r>
            <a:r>
              <a:rPr lang="en-GB" dirty="0"/>
              <a:t>n</a:t>
            </a:r>
            <a:r>
              <a:rPr lang="sk-SK" dirty="0"/>
              <a:t>e priložením karty ku kartovému bodu na automate.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Automat platbu akceptuje a prebehne grafická animácia, ako plienky buď spadnú do </a:t>
            </a:r>
            <a:r>
              <a:rPr lang="sk-SK" dirty="0" err="1"/>
              <a:t>postielky</a:t>
            </a:r>
            <a:r>
              <a:rPr lang="sk-SK" dirty="0"/>
              <a:t> dieťaťa, alebo ich niekto podá matke a tá sa na človeka usmeje.</a:t>
            </a:r>
          </a:p>
        </p:txBody>
      </p:sp>
    </p:spTree>
    <p:extLst>
      <p:ext uri="{BB962C8B-B14F-4D97-AF65-F5344CB8AC3E}">
        <p14:creationId xmlns:p14="http://schemas.microsoft.com/office/powerpoint/2010/main" val="304745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138">
            <a:off x="600608" y="3878216"/>
            <a:ext cx="4222001" cy="28160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317" y="337389"/>
            <a:ext cx="10076935" cy="1384320"/>
          </a:xfrm>
        </p:spPr>
        <p:txBody>
          <a:bodyPr>
            <a:noAutofit/>
          </a:bodyPr>
          <a:lstStyle/>
          <a:p>
            <a:pPr algn="ctr"/>
            <a:r>
              <a:rPr lang="sk-SK" sz="4400" dirty="0"/>
              <a:t>Prečo </a:t>
            </a:r>
            <a:r>
              <a:rPr lang="en-GB" sz="4400" dirty="0" err="1"/>
              <a:t>si</a:t>
            </a:r>
            <a:r>
              <a:rPr lang="en-GB" sz="4400" dirty="0"/>
              <a:t> </a:t>
            </a:r>
            <a:r>
              <a:rPr lang="sk-SK" sz="4400" dirty="0"/>
              <a:t>myslíme, že takýto typ darcovstva bude na ľudí fungovať 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8867" y="2250639"/>
            <a:ext cx="10419836" cy="321104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Vychádzame z jednej dôležitej premisy a tou je, že ľudia </a:t>
            </a:r>
            <a:r>
              <a:rPr lang="sk-SK" dirty="0" err="1"/>
              <a:t>sk</a:t>
            </a:r>
            <a:r>
              <a:rPr lang="en-GB" dirty="0" err="1"/>
              <a:t>ôr</a:t>
            </a:r>
            <a:r>
              <a:rPr lang="sk-SK" dirty="0"/>
              <a:t> dajú 3 eurá na niečo, čo si vedia zhmotniť a predstaviť. </a:t>
            </a:r>
            <a:endParaRPr lang="en-GB" dirty="0"/>
          </a:p>
          <a:p>
            <a:pPr algn="ctr">
              <a:buFont typeface="Wingdings" panose="05000000000000000000" pitchFamily="2" charset="2"/>
              <a:buChar char="v"/>
            </a:pPr>
            <a:endParaRPr lang="en-GB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Možno by nechceli len tak dať nejakú nejasnú sumu peňazí, ale dať dieťaťu v núdzi plienky a mlieko, to už dajú – aj keď je suma rovnaká.</a:t>
            </a:r>
          </a:p>
          <a:p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68" y="4206926"/>
            <a:ext cx="3417649" cy="228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472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430">
            <a:off x="514821" y="4759214"/>
            <a:ext cx="2463002" cy="1642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952" y="388791"/>
            <a:ext cx="9404723" cy="1080019"/>
          </a:xfrm>
        </p:spPr>
        <p:txBody>
          <a:bodyPr/>
          <a:lstStyle/>
          <a:p>
            <a:pPr algn="ctr"/>
            <a:r>
              <a:rPr lang="en-GB" dirty="0" err="1"/>
              <a:t>Dosť</a:t>
            </a:r>
            <a:r>
              <a:rPr lang="en-GB" dirty="0"/>
              <a:t> bolo </a:t>
            </a:r>
            <a:r>
              <a:rPr lang="en-GB" dirty="0" err="1"/>
              <a:t>negatívnych</a:t>
            </a:r>
            <a:r>
              <a:rPr lang="en-GB" dirty="0"/>
              <a:t> </a:t>
            </a:r>
            <a:r>
              <a:rPr lang="en-GB" dirty="0" err="1"/>
              <a:t>emócií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431" y="1955872"/>
            <a:ext cx="10058400" cy="4023360"/>
          </a:xfrm>
        </p:spPr>
        <p:txBody>
          <a:bodyPr numCol="1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b="1" i="1" dirty="0" err="1"/>
              <a:t>Neútočíme</a:t>
            </a:r>
            <a:r>
              <a:rPr lang="en-GB" b="1" i="1" dirty="0"/>
              <a:t> </a:t>
            </a:r>
            <a:r>
              <a:rPr lang="sk-SK" b="1" i="1" dirty="0" err="1"/>
              <a:t>negatívn</a:t>
            </a:r>
            <a:r>
              <a:rPr lang="en-GB" b="1" i="1" dirty="0" err="1"/>
              <a:t>ymi</a:t>
            </a:r>
            <a:r>
              <a:rPr lang="sk-SK" b="1" i="1" dirty="0"/>
              <a:t> </a:t>
            </a:r>
            <a:r>
              <a:rPr lang="sk-SK" b="1" i="1" dirty="0" err="1"/>
              <a:t>emóci</a:t>
            </a:r>
            <a:r>
              <a:rPr lang="en-GB" b="1" i="1" dirty="0" err="1"/>
              <a:t>ami</a:t>
            </a:r>
            <a:endParaRPr lang="en-GB" b="1" i="1" dirty="0"/>
          </a:p>
          <a:p>
            <a:pPr marL="0" indent="0" algn="ctr">
              <a:buNone/>
            </a:pPr>
            <a:r>
              <a:rPr lang="sk-SK" dirty="0" err="1"/>
              <a:t>ke</a:t>
            </a:r>
            <a:r>
              <a:rPr lang="en-GB" dirty="0" err="1"/>
              <a:t>dy</a:t>
            </a:r>
            <a:r>
              <a:rPr lang="sk-SK" dirty="0"/>
              <a:t> ukážeme zmrzačené dieťa a žiadame peniaze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- </a:t>
            </a:r>
            <a:r>
              <a:rPr lang="sk-SK" dirty="0"/>
              <a:t>čo je veľmi častý jav, ale hráme</a:t>
            </a:r>
            <a:r>
              <a:rPr lang="en-GB" dirty="0"/>
              <a:t> </a:t>
            </a:r>
            <a:r>
              <a:rPr lang="en-GB" dirty="0" err="1"/>
              <a:t>na</a:t>
            </a:r>
            <a:endParaRPr lang="en-GB" dirty="0"/>
          </a:p>
          <a:p>
            <a:pPr marL="0" indent="0" algn="ctr">
              <a:buNone/>
            </a:pPr>
            <a:r>
              <a:rPr lang="en-GB" sz="2800" b="1" u="sng" dirty="0"/>
              <a:t>P</a:t>
            </a:r>
            <a:r>
              <a:rPr lang="sk-SK" sz="2800" b="1" u="sng" dirty="0" err="1"/>
              <a:t>ozitívne</a:t>
            </a:r>
            <a:r>
              <a:rPr lang="sk-SK" sz="2800" b="1" u="sng" dirty="0"/>
              <a:t> emócie</a:t>
            </a:r>
            <a:endParaRPr lang="en-GB" sz="2400" u="sng" dirty="0"/>
          </a:p>
          <a:p>
            <a:pPr marL="0" indent="0" algn="ctr">
              <a:buNone/>
            </a:pPr>
            <a:r>
              <a:rPr lang="en-GB" sz="1800" dirty="0"/>
              <a:t> - </a:t>
            </a:r>
            <a:r>
              <a:rPr lang="sk-SK" sz="1800" dirty="0"/>
              <a:t>človek má po vykonaní n</a:t>
            </a:r>
            <a:r>
              <a:rPr lang="en-GB" sz="1800" dirty="0" err="1"/>
              <a:t>áš</a:t>
            </a:r>
            <a:r>
              <a:rPr lang="sk-SK" sz="1800" dirty="0"/>
              <a:t>ho nápadu dobrý pocit, porovnateľný s emóciami,</a:t>
            </a:r>
            <a:endParaRPr lang="en-GB" sz="1800" dirty="0"/>
          </a:p>
          <a:p>
            <a:pPr marL="0" indent="0" algn="ctr">
              <a:buNone/>
            </a:pPr>
            <a:r>
              <a:rPr lang="sk-SK" sz="1800" dirty="0"/>
              <a:t> ktoré pociťujeme, keď niečo kupujeme </a:t>
            </a:r>
            <a:r>
              <a:rPr lang="en-GB" sz="1800" dirty="0"/>
              <a:t>pre </a:t>
            </a:r>
            <a:r>
              <a:rPr lang="en-GB" sz="1800" dirty="0" err="1"/>
              <a:t>seba</a:t>
            </a:r>
            <a:r>
              <a:rPr lang="sk-SK" sz="1800" dirty="0"/>
              <a:t>.</a:t>
            </a:r>
          </a:p>
          <a:p>
            <a:endParaRPr lang="en-GB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8" t="-3230" r="151" b="227"/>
          <a:stretch/>
        </p:blipFill>
        <p:spPr>
          <a:xfrm>
            <a:off x="9120538" y="2407535"/>
            <a:ext cx="2599219" cy="3462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67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847">
            <a:off x="1051473" y="4015203"/>
            <a:ext cx="2483950" cy="248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384" y="0"/>
            <a:ext cx="9404723" cy="1400530"/>
          </a:xfrm>
        </p:spPr>
        <p:txBody>
          <a:bodyPr/>
          <a:lstStyle/>
          <a:p>
            <a:pPr algn="ctr"/>
            <a:r>
              <a:rPr lang="en-GB" dirty="0" err="1"/>
              <a:t>Vďakomaty</a:t>
            </a:r>
            <a:r>
              <a:rPr lang="en-GB" dirty="0"/>
              <a:t> </a:t>
            </a:r>
            <a:r>
              <a:rPr lang="en-GB" dirty="0" err="1"/>
              <a:t>pútajú</a:t>
            </a:r>
            <a:r>
              <a:rPr lang="en-GB" dirty="0"/>
              <a:t> </a:t>
            </a:r>
            <a:r>
              <a:rPr lang="en-GB" dirty="0" err="1"/>
              <a:t>pozornosť</a:t>
            </a:r>
            <a:r>
              <a:rPr lang="en-GB" dirty="0"/>
              <a:t>…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0886" y="2071772"/>
            <a:ext cx="11566313" cy="413106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 </a:t>
            </a:r>
            <a:r>
              <a:rPr lang="sk-SK" dirty="0"/>
              <a:t>Automaty na seba určite pripútajú pozornosť, riešili sme ich viditeľnosť v</a:t>
            </a:r>
            <a:r>
              <a:rPr lang="en-GB" dirty="0"/>
              <a:t>o </a:t>
            </a:r>
            <a:r>
              <a:rPr lang="en-GB" dirty="0" err="1"/>
              <a:t>všetkých</a:t>
            </a:r>
            <a:r>
              <a:rPr lang="en-GB" dirty="0"/>
              <a:t> </a:t>
            </a:r>
            <a:r>
              <a:rPr lang="sk-SK" dirty="0"/>
              <a:t>smeroch – ich bočné steny sú osadené </a:t>
            </a:r>
            <a:r>
              <a:rPr lang="sk-SK" dirty="0" err="1"/>
              <a:t>full</a:t>
            </a:r>
            <a:r>
              <a:rPr lang="en-GB" dirty="0"/>
              <a:t>-</a:t>
            </a:r>
            <a:r>
              <a:rPr lang="sk-SK" dirty="0" err="1"/>
              <a:t>size</a:t>
            </a:r>
            <a:r>
              <a:rPr lang="sk-SK" dirty="0"/>
              <a:t> displejmi a</a:t>
            </a:r>
            <a:r>
              <a:rPr lang="en-GB" dirty="0"/>
              <a:t> </a:t>
            </a:r>
            <a:r>
              <a:rPr lang="en-GB" dirty="0" err="1"/>
              <a:t>predná</a:t>
            </a:r>
            <a:r>
              <a:rPr lang="en-GB" dirty="0"/>
              <a:t> </a:t>
            </a:r>
            <a:r>
              <a:rPr lang="en-GB" dirty="0" err="1"/>
              <a:t>strana</a:t>
            </a:r>
            <a:r>
              <a:rPr lang="sk-SK" dirty="0"/>
              <a:t> premieta bežný (no ťažký) život matky v životnej </a:t>
            </a:r>
            <a:r>
              <a:rPr lang="en-GB" dirty="0" err="1"/>
              <a:t>situáci</a:t>
            </a:r>
            <a:r>
              <a:rPr lang="sk-SK" dirty="0"/>
              <a:t>i. </a:t>
            </a:r>
            <a:endParaRPr lang="en-GB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sk-SK" dirty="0"/>
              <a:t>Na druhej strane je taký istý </a:t>
            </a:r>
            <a:r>
              <a:rPr lang="sk-SK" dirty="0" err="1"/>
              <a:t>disple</a:t>
            </a:r>
            <a:r>
              <a:rPr lang="en-GB" dirty="0"/>
              <a:t>j</a:t>
            </a:r>
            <a:r>
              <a:rPr lang="sk-SK" dirty="0"/>
              <a:t>, ktorý zas</a:t>
            </a:r>
            <a:r>
              <a:rPr lang="en-GB" dirty="0"/>
              <a:t>e</a:t>
            </a:r>
            <a:r>
              <a:rPr lang="sk-SK" dirty="0"/>
              <a:t> premieta usmiate dieťa bez starostí. Zadná strana obsahuje šípku, ktoré spája tieto dva </a:t>
            </a:r>
            <a:r>
              <a:rPr lang="sk-SK" dirty="0" err="1"/>
              <a:t>disp</a:t>
            </a:r>
            <a:r>
              <a:rPr lang="en-GB" dirty="0"/>
              <a:t>l</a:t>
            </a:r>
            <a:r>
              <a:rPr lang="sk-SK" dirty="0" err="1"/>
              <a:t>eje</a:t>
            </a:r>
            <a:r>
              <a:rPr lang="sk-SK" dirty="0"/>
              <a:t> s vysvetľujúcim </a:t>
            </a:r>
            <a:r>
              <a:rPr lang="sk-SK" sz="2400" dirty="0"/>
              <a:t>nápisom</a:t>
            </a:r>
            <a:r>
              <a:rPr lang="sk-SK" dirty="0"/>
              <a:t> </a:t>
            </a:r>
            <a:r>
              <a:rPr lang="en-GB" dirty="0"/>
              <a:t>:</a:t>
            </a:r>
          </a:p>
          <a:p>
            <a:pPr marL="0" indent="0" algn="ctr">
              <a:buNone/>
            </a:pPr>
            <a:r>
              <a:rPr lang="sk-SK" sz="2800" b="1" dirty="0"/>
              <a:t>„TOTO VŠETKO ROBÍM PRETO, ABY MOJE DIEŤA NEPOCIŤOVALO ŤAŽKÝ ŽIVOT“</a:t>
            </a:r>
            <a:r>
              <a:rPr lang="sk-SK" sz="2400" b="1" dirty="0"/>
              <a:t>. </a:t>
            </a:r>
            <a:endParaRPr lang="en-GB" sz="2400" b="1" dirty="0"/>
          </a:p>
          <a:p>
            <a:pPr marL="0" indent="0" algn="ctr">
              <a:buNone/>
            </a:pPr>
            <a:r>
              <a:rPr lang="sk-SK" dirty="0"/>
              <a:t>(Predný </a:t>
            </a:r>
            <a:r>
              <a:rPr lang="sk-SK" dirty="0" err="1"/>
              <a:t>disple</a:t>
            </a:r>
            <a:r>
              <a:rPr lang="en-GB" dirty="0"/>
              <a:t>j</a:t>
            </a:r>
            <a:r>
              <a:rPr lang="sk-SK" dirty="0"/>
              <a:t> už je celý venovaný darcovstvu)</a:t>
            </a:r>
          </a:p>
          <a:p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685">
            <a:off x="9027557" y="4508167"/>
            <a:ext cx="2597156" cy="173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77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12" y="869723"/>
            <a:ext cx="10058400" cy="79468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Ako šíriť myšlienku ?</a:t>
            </a:r>
            <a:r>
              <a:rPr lang="en-GB" dirty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2718" y="1829652"/>
            <a:ext cx="10058400" cy="40233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  </a:t>
            </a:r>
            <a:r>
              <a:rPr lang="sk-SK" dirty="0"/>
              <a:t>Po prispetí </a:t>
            </a:r>
            <a:r>
              <a:rPr lang="en-GB" dirty="0" err="1"/>
              <a:t>určitej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sk-SK" dirty="0"/>
              <a:t>sa automat spýta človeka, či ho môžeme odfotiť a zdieľať na </a:t>
            </a:r>
            <a:r>
              <a:rPr lang="sk-SK" dirty="0" err="1"/>
              <a:t>facebook</a:t>
            </a:r>
            <a:r>
              <a:rPr lang="sk-SK" dirty="0"/>
              <a:t> do albumu SLOVÁCI SÚ DOBRÍ ĽUDIA ! Ak áno, webkamera človeka odfotí a pridá do albumu na </a:t>
            </a:r>
            <a:r>
              <a:rPr lang="sk-SK" dirty="0" err="1"/>
              <a:t>facebooku</a:t>
            </a:r>
            <a:r>
              <a:rPr lang="sk-SK" dirty="0"/>
              <a:t>. Pod fotkou sa vygeneruje nápis</a:t>
            </a:r>
            <a:r>
              <a:rPr lang="en-GB" dirty="0"/>
              <a:t> </a:t>
            </a:r>
            <a:r>
              <a:rPr lang="en-GB" dirty="0" err="1"/>
              <a:t>napr</a:t>
            </a:r>
            <a:r>
              <a:rPr lang="en-GB" dirty="0"/>
              <a:t>.</a:t>
            </a:r>
            <a:r>
              <a:rPr lang="sk-SK" dirty="0"/>
              <a:t> „Martin kúpil plienku“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br>
              <a:rPr lang="sk-SK" dirty="0"/>
            </a:br>
            <a:r>
              <a:rPr lang="sk-SK" dirty="0"/>
              <a:t>(Ľudia sa môžu označovať, zdieľať a podobne)</a:t>
            </a:r>
          </a:p>
          <a:p>
            <a:endParaRPr lang="sk-SK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/>
              <a:t>Po odfotení 100 fotiek sa spraví koláž darcov, ktorú vieme vyvesiť ako </a:t>
            </a:r>
            <a:r>
              <a:rPr lang="sk-SK" dirty="0" err="1"/>
              <a:t>promo</a:t>
            </a:r>
            <a:r>
              <a:rPr lang="sk-SK" dirty="0"/>
              <a:t> </a:t>
            </a:r>
            <a:r>
              <a:rPr lang="sk-SK" dirty="0" err="1"/>
              <a:t>picture</a:t>
            </a:r>
            <a:r>
              <a:rPr lang="sk-SK" dirty="0"/>
              <a:t> do ďalších médií s jednoduchým nápisom SLOVÁCI SÚ DOBRÍ ĽUDIA ! My im zato (</a:t>
            </a:r>
            <a:r>
              <a:rPr lang="sk-SK" dirty="0" err="1"/>
              <a:t>www</a:t>
            </a:r>
            <a:r>
              <a:rPr lang="sk-SK" dirty="0"/>
              <a:t>).dakujeme.sk </a:t>
            </a:r>
            <a:r>
              <a:rPr lang="sk-SK" dirty="0">
                <a:sym typeface="Wingdings" panose="05000000000000000000" pitchFamily="2" charset="2"/>
              </a:rPr>
              <a:t>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>
              <a:sym typeface="Wingdings" panose="05000000000000000000" pitchFamily="2" charset="2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28009" y="233244"/>
            <a:ext cx="364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Niekto prispeje…</a:t>
            </a:r>
            <a:endParaRPr lang="en-GB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571610" y="356564"/>
            <a:ext cx="259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 čo teraz ?</a:t>
            </a:r>
            <a:b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" y="4331957"/>
            <a:ext cx="2450969" cy="19366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Zástupný objekt pre obsah 2"/>
          <p:cNvSpPr txBox="1">
            <a:spLocks/>
          </p:cNvSpPr>
          <p:nvPr/>
        </p:nvSpPr>
        <p:spPr>
          <a:xfrm>
            <a:off x="3912123" y="4597555"/>
            <a:ext cx="59294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/>
              <a:t>  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záver kampane spravíme zo všetkých fotiek fyzický album v pevnej väzbe,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ktorý pôjdeme fyzicky darovať danej mamičke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resp.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rodinám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k-S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(Tu sa spraví skrytá kamera, na zachytenie autentickej emócie)</a:t>
            </a:r>
          </a:p>
        </p:txBody>
      </p:sp>
    </p:spTree>
    <p:extLst>
      <p:ext uri="{BB962C8B-B14F-4D97-AF65-F5344CB8AC3E}">
        <p14:creationId xmlns:p14="http://schemas.microsoft.com/office/powerpoint/2010/main" val="149837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00051" y="122345"/>
            <a:ext cx="10058400" cy="3566160"/>
          </a:xfrm>
        </p:spPr>
        <p:txBody>
          <a:bodyPr/>
          <a:lstStyle/>
          <a:p>
            <a:pPr algn="ctr"/>
            <a:r>
              <a:rPr lang="en-GB" b="1" dirty="0" err="1"/>
              <a:t>Zapoj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</a:t>
            </a:r>
            <a:r>
              <a:rPr lang="en-GB" b="1" dirty="0"/>
              <a:t> </a:t>
            </a:r>
            <a:r>
              <a:rPr lang="en-GB" b="1" dirty="0" err="1"/>
              <a:t>ty</a:t>
            </a:r>
            <a:r>
              <a:rPr lang="en-GB" b="1" dirty="0"/>
              <a:t>!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#</a:t>
            </a:r>
            <a:r>
              <a:rPr lang="en-GB" dirty="0" err="1"/>
              <a:t>pomocjeradosť</a:t>
            </a:r>
            <a:r>
              <a:rPr lang="en-GB" dirty="0"/>
              <a:t> #</a:t>
            </a:r>
            <a:r>
              <a:rPr lang="en-GB" dirty="0" err="1"/>
              <a:t>Ďakujemesk</a:t>
            </a:r>
            <a:r>
              <a:rPr lang="en-GB" dirty="0"/>
              <a:t> #</a:t>
            </a:r>
            <a:r>
              <a:rPr lang="en-GB" dirty="0" err="1"/>
              <a:t>vĎakomaty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5806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</TotalTime>
  <Words>588</Words>
  <Application>Microsoft Office PowerPoint</Application>
  <PresentationFormat>Širokouhlá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Retrospektíva</vt:lpstr>
      <vt:lpstr>Young Lions  Media</vt:lpstr>
      <vt:lpstr> Ako spraviť myšlienku viditeľnú pre  masy? </vt:lpstr>
      <vt:lpstr>Čo sme stvorili ? Vďakomaty:-)</vt:lpstr>
      <vt:lpstr>Prečo si myslíme, že takýto typ darcovstva bude na ľudí fungovať ?</vt:lpstr>
      <vt:lpstr>Dosť bolo negatívnych emócií</vt:lpstr>
      <vt:lpstr>Vďakomaty pútajú pozornosť…</vt:lpstr>
      <vt:lpstr>Ako šíriť myšlienku ? </vt:lpstr>
      <vt:lpstr>Zapoj sa aj ty!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lions - media</dc:title>
  <dc:creator>Norman Bystričan</dc:creator>
  <cp:lastModifiedBy>Norman Bystričan</cp:lastModifiedBy>
  <cp:revision>38</cp:revision>
  <dcterms:created xsi:type="dcterms:W3CDTF">2017-05-11T15:14:30Z</dcterms:created>
  <dcterms:modified xsi:type="dcterms:W3CDTF">2017-05-12T06:16:26Z</dcterms:modified>
</cp:coreProperties>
</file>