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91" r:id="rId2"/>
    <p:sldId id="279" r:id="rId3"/>
    <p:sldId id="289" r:id="rId4"/>
    <p:sldId id="298" r:id="rId5"/>
    <p:sldId id="303" r:id="rId6"/>
    <p:sldId id="299" r:id="rId7"/>
    <p:sldId id="300" r:id="rId8"/>
    <p:sldId id="302" r:id="rId9"/>
    <p:sldId id="297" r:id="rId10"/>
    <p:sldId id="301" r:id="rId11"/>
  </p:sldIdLst>
  <p:sldSz cx="9906000" cy="6858000" type="A4"/>
  <p:notesSz cx="6811963"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C82D20"/>
    <a:srgbClr val="51A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94787" autoAdjust="0"/>
  </p:normalViewPr>
  <p:slideViewPr>
    <p:cSldViewPr snapToGrid="0">
      <p:cViewPr varScale="1">
        <p:scale>
          <a:sx n="80" d="100"/>
          <a:sy n="80" d="100"/>
        </p:scale>
        <p:origin x="-422" y="-72"/>
      </p:cViewPr>
      <p:guideLst>
        <p:guide orient="horz" pos="1005"/>
        <p:guide orient="horz" pos="360"/>
        <p:guide orient="horz" pos="3640"/>
        <p:guide orient="horz" pos="4151"/>
        <p:guide orient="horz" pos="860"/>
        <p:guide pos="5765"/>
        <p:guide pos="410"/>
        <p:guide pos="5525"/>
      </p:guideLst>
    </p:cSldViewPr>
  </p:slideViewPr>
  <p:outlineViewPr>
    <p:cViewPr>
      <p:scale>
        <a:sx n="33" d="100"/>
        <a:sy n="33" d="100"/>
      </p:scale>
      <p:origin x="0" y="17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38934A03-512B-4175-A05C-244CAC0C2483}" type="datetimeFigureOut">
              <a:rPr lang="de-DE" smtClean="0"/>
              <a:t>05.05.2017</a:t>
            </a:fld>
            <a:endParaRPr lang="de-DE"/>
          </a:p>
        </p:txBody>
      </p:sp>
      <p:sp>
        <p:nvSpPr>
          <p:cNvPr id="4" name="Folienbildplatzhalter 3"/>
          <p:cNvSpPr>
            <a:spLocks noGrp="1" noRot="1" noChangeAspect="1"/>
          </p:cNvSpPr>
          <p:nvPr>
            <p:ph type="sldImg" idx="2"/>
          </p:nvPr>
        </p:nvSpPr>
        <p:spPr>
          <a:xfrm>
            <a:off x="714375" y="746125"/>
            <a:ext cx="5383213" cy="3727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D1A26462-A666-4A36-A2AC-732EB029069A}" type="slidenum">
              <a:rPr lang="de-DE" smtClean="0"/>
              <a:t>‹#›</a:t>
            </a:fld>
            <a:endParaRPr lang="de-DE"/>
          </a:p>
        </p:txBody>
      </p:sp>
    </p:spTree>
    <p:extLst>
      <p:ext uri="{BB962C8B-B14F-4D97-AF65-F5344CB8AC3E}">
        <p14:creationId xmlns:p14="http://schemas.microsoft.com/office/powerpoint/2010/main" val="107027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W SK: Titelfolie">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49289" y="4425950"/>
            <a:ext cx="8121649" cy="749300"/>
          </a:xfrm>
          <a:extLst>
            <a:ext uri="{909E8E84-426E-40DD-AFC4-6F175D3DCCD1}">
              <a14:hiddenFill xmlns:a14="http://schemas.microsoft.com/office/drawing/2010/main">
                <a:solidFill>
                  <a:schemeClr val="accent1"/>
                </a:solidFill>
              </a14:hiddenFill>
            </a:ext>
          </a:extLst>
        </p:spPr>
        <p:txBody>
          <a:bodyPr/>
          <a:lstStyle>
            <a:lvl1pPr>
              <a:defRPr sz="2800" baseline="0"/>
            </a:lvl1pPr>
          </a:lstStyle>
          <a:p>
            <a:pPr lvl="0"/>
            <a:r>
              <a:rPr lang="en-US" noProof="0" smtClean="0"/>
              <a:t>Click to edit Master title style</a:t>
            </a:r>
            <a:endParaRPr lang="de-DE" noProof="0" dirty="0" smtClean="0"/>
          </a:p>
        </p:txBody>
      </p:sp>
      <p:sp>
        <p:nvSpPr>
          <p:cNvPr id="8" name="Rectangle 3"/>
          <p:cNvSpPr>
            <a:spLocks noGrp="1" noChangeArrowheads="1"/>
          </p:cNvSpPr>
          <p:nvPr>
            <p:ph type="subTitle" sz="quarter" idx="1" hasCustomPrompt="1"/>
          </p:nvPr>
        </p:nvSpPr>
        <p:spPr>
          <a:xfrm>
            <a:off x="649289" y="5249864"/>
            <a:ext cx="8121649" cy="530225"/>
          </a:xfrm>
          <a:prstGeom prst="rect">
            <a:avLst/>
          </a:prstGeom>
        </p:spPr>
        <p:txBody>
          <a:bodyPr anchor="b">
            <a:noAutofit/>
          </a:bodyPr>
          <a:lstStyle>
            <a:lvl1pPr>
              <a:spcBef>
                <a:spcPct val="0"/>
              </a:spcBef>
              <a:defRPr sz="2400" b="0" baseline="0">
                <a:latin typeface="VW Head Office" panose="020B0503040200000003" pitchFamily="34" charset="0"/>
              </a:defRPr>
            </a:lvl1pPr>
          </a:lstStyle>
          <a:p>
            <a:pPr lvl="0"/>
            <a:r>
              <a:rPr lang="de-DE" noProof="0" dirty="0" smtClean="0"/>
              <a:t>Formatvorlage durch Klicken bearbeiten</a:t>
            </a:r>
          </a:p>
        </p:txBody>
      </p:sp>
      <p:pic>
        <p:nvPicPr>
          <p:cNvPr id="5" name="Grafik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6"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Tree>
    <p:extLst>
      <p:ext uri="{BB962C8B-B14F-4D97-AF65-F5344CB8AC3E}">
        <p14:creationId xmlns:p14="http://schemas.microsoft.com/office/powerpoint/2010/main" val="186444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W SK: Titel und 2x Inhalt">
    <p:spTree>
      <p:nvGrpSpPr>
        <p:cNvPr id="1" name=""/>
        <p:cNvGrpSpPr/>
        <p:nvPr/>
      </p:nvGrpSpPr>
      <p:grpSpPr>
        <a:xfrm>
          <a:off x="0" y="0"/>
          <a:ext cx="0" cy="0"/>
          <a:chOff x="0" y="0"/>
          <a:chExt cx="0" cy="0"/>
        </a:xfrm>
      </p:grpSpPr>
      <p:sp>
        <p:nvSpPr>
          <p:cNvPr id="2" name="Titel 1"/>
          <p:cNvSpPr>
            <a:spLocks noGrp="1"/>
          </p:cNvSpPr>
          <p:nvPr>
            <p:ph type="title"/>
          </p:nvPr>
        </p:nvSpPr>
        <p:spPr>
          <a:xfrm>
            <a:off x="648000" y="287338"/>
            <a:ext cx="8122938" cy="900112"/>
          </a:xfrm>
        </p:spPr>
        <p:txBody>
          <a:bodyPr/>
          <a:lstStyle>
            <a:lvl1pPr>
              <a:defRPr kern="100" baseline="0"/>
            </a:lvl1pPr>
          </a:lstStyle>
          <a:p>
            <a:r>
              <a:rPr lang="en-US" noProof="0" smtClean="0"/>
              <a:t>Click to edit Master title style</a:t>
            </a:r>
            <a:endParaRPr lang="de-DE" noProof="0" dirty="0"/>
          </a:p>
        </p:txBody>
      </p:sp>
      <p:sp>
        <p:nvSpPr>
          <p:cNvPr id="3" name="Inhaltsplatzhalter 2"/>
          <p:cNvSpPr>
            <a:spLocks noGrp="1"/>
          </p:cNvSpPr>
          <p:nvPr>
            <p:ph idx="1" hasCustomPrompt="1"/>
          </p:nvPr>
        </p:nvSpPr>
        <p:spPr>
          <a:xfrm>
            <a:off x="648000" y="1368000"/>
            <a:ext cx="8122938" cy="2124000"/>
          </a:xfrm>
          <a:prstGeom prst="rect">
            <a:avLst/>
          </a:prstGeom>
        </p:spPr>
        <p:txBody>
          <a:bodyPr>
            <a:noAutofit/>
          </a:bodyPr>
          <a:lstStyle>
            <a:lvl1pPr marL="0" marR="0" indent="0" algn="l" defTabSz="914400" rtl="0" eaLnBrk="1" fontAlgn="base" latinLnBrk="0" hangingPunct="1">
              <a:lnSpc>
                <a:spcPct val="110000"/>
              </a:lnSpc>
              <a:spcBef>
                <a:spcPts val="0"/>
              </a:spcBef>
              <a:spcAft>
                <a:spcPts val="1000"/>
              </a:spcAft>
              <a:buClrTx/>
              <a:buSzTx/>
              <a:buFontTx/>
              <a:buNone/>
              <a:tabLst/>
              <a:defRPr sz="1800" b="0" i="0" baseline="0"/>
            </a:lvl1pPr>
            <a:lvl2pPr marL="180975" marR="0" indent="-179388"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2pPr>
            <a:lvl3pPr marL="361950"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3pPr>
            <a:lvl4pPr marL="542925"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4pPr>
            <a:lvl5pPr marL="542925" marR="0" indent="0" algn="l" defTabSz="914400" rtl="0" eaLnBrk="1" fontAlgn="base" latinLnBrk="0" hangingPunct="1">
              <a:lnSpc>
                <a:spcPct val="110000"/>
              </a:lnSpc>
              <a:spcBef>
                <a:spcPts val="0"/>
              </a:spcBef>
              <a:spcAft>
                <a:spcPts val="1000"/>
              </a:spcAft>
              <a:buClrTx/>
              <a:buSzTx/>
              <a:buFont typeface="VW Headline OT-Book" pitchFamily="34" charset="0"/>
              <a:buNone/>
              <a:tabLst/>
              <a:defRPr sz="1800" b="0" baseline="0"/>
            </a:lvl5p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8" name="Inhaltsplatzhalter 2"/>
          <p:cNvSpPr>
            <a:spLocks noGrp="1"/>
          </p:cNvSpPr>
          <p:nvPr>
            <p:ph idx="13" hasCustomPrompt="1"/>
          </p:nvPr>
        </p:nvSpPr>
        <p:spPr>
          <a:xfrm>
            <a:off x="648000" y="3647039"/>
            <a:ext cx="8122938" cy="2124000"/>
          </a:xfrm>
          <a:prstGeom prst="rect">
            <a:avLst/>
          </a:prstGeom>
        </p:spPr>
        <p:txBody>
          <a:bodyPr>
            <a:noAutofit/>
          </a:bodyPr>
          <a:lstStyle>
            <a:lvl1pPr marL="0" marR="0" indent="0" algn="l" defTabSz="914400" rtl="0" eaLnBrk="1" fontAlgn="base" latinLnBrk="0" hangingPunct="1">
              <a:lnSpc>
                <a:spcPct val="110000"/>
              </a:lnSpc>
              <a:spcBef>
                <a:spcPts val="0"/>
              </a:spcBef>
              <a:spcAft>
                <a:spcPts val="1000"/>
              </a:spcAft>
              <a:buClrTx/>
              <a:buSzTx/>
              <a:buFontTx/>
              <a:buNone/>
              <a:tabLst/>
              <a:defRPr sz="1800" b="0" i="0" baseline="0"/>
            </a:lvl1pPr>
            <a:lvl2pPr marL="180975" marR="0" indent="-179388"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2pPr>
            <a:lvl3pPr marL="361950"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3pPr>
            <a:lvl4pPr marL="542925"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4pPr>
            <a:lvl5pPr marL="542925" marR="0" indent="0" algn="l" defTabSz="914400" rtl="0" eaLnBrk="1" fontAlgn="base" latinLnBrk="0" hangingPunct="1">
              <a:lnSpc>
                <a:spcPct val="110000"/>
              </a:lnSpc>
              <a:spcBef>
                <a:spcPts val="0"/>
              </a:spcBef>
              <a:spcAft>
                <a:spcPts val="1000"/>
              </a:spcAft>
              <a:buClrTx/>
              <a:buSzTx/>
              <a:buFont typeface="VW Headline OT-Book" pitchFamily="34" charset="0"/>
              <a:buNone/>
              <a:tabLst/>
              <a:defRPr sz="1800" b="0" baseline="0"/>
            </a:lvl5p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p:txBody>
      </p:sp>
      <p:pic>
        <p:nvPicPr>
          <p:cNvPr id="9" name="Grafik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10"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
        <p:nvSpPr>
          <p:cNvPr id="11"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12" name="Rectangle 5"/>
          <p:cNvSpPr>
            <a:spLocks noGrp="1" noChangeArrowheads="1"/>
          </p:cNvSpPr>
          <p:nvPr>
            <p:ph type="dt" sz="half" idx="11"/>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13" name="Rectangle 4"/>
          <p:cNvSpPr>
            <a:spLocks noGrp="1" noChangeArrowheads="1"/>
          </p:cNvSpPr>
          <p:nvPr>
            <p:ph type="ftr" sz="quarter" idx="12"/>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spTree>
    <p:extLst>
      <p:ext uri="{BB962C8B-B14F-4D97-AF65-F5344CB8AC3E}">
        <p14:creationId xmlns:p14="http://schemas.microsoft.com/office/powerpoint/2010/main" val="2345225471"/>
      </p:ext>
    </p:extLst>
  </p:cSld>
  <p:clrMapOvr>
    <a:masterClrMapping/>
  </p:clrMapOvr>
  <p:transition>
    <p:cu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W SK: Kapitelchart">
    <p:spTree>
      <p:nvGrpSpPr>
        <p:cNvPr id="1" name=""/>
        <p:cNvGrpSpPr/>
        <p:nvPr/>
      </p:nvGrpSpPr>
      <p:grpSpPr>
        <a:xfrm>
          <a:off x="0" y="0"/>
          <a:ext cx="0" cy="0"/>
          <a:chOff x="0" y="0"/>
          <a:chExt cx="0" cy="0"/>
        </a:xfrm>
      </p:grpSpPr>
      <p:pic>
        <p:nvPicPr>
          <p:cNvPr id="4" name="Grafik 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sp>
        <p:nvSpPr>
          <p:cNvPr id="2" name="Titel 1"/>
          <p:cNvSpPr>
            <a:spLocks noGrp="1"/>
          </p:cNvSpPr>
          <p:nvPr>
            <p:ph type="title"/>
          </p:nvPr>
        </p:nvSpPr>
        <p:spPr>
          <a:xfrm>
            <a:off x="648000" y="4533900"/>
            <a:ext cx="8122938" cy="673100"/>
          </a:xfrm>
        </p:spPr>
        <p:txBody>
          <a:bodyPr anchor="b" anchorCtr="0">
            <a:noAutofit/>
          </a:bodyPr>
          <a:lstStyle>
            <a:lvl1pPr>
              <a:lnSpc>
                <a:spcPct val="110000"/>
              </a:lnSpc>
              <a:defRPr/>
            </a:lvl1pPr>
          </a:lstStyle>
          <a:p>
            <a:r>
              <a:rPr lang="en-US" noProof="0" smtClean="0"/>
              <a:t>Click to edit Master title style</a:t>
            </a:r>
            <a:endParaRPr lang="de-DE" noProof="0" dirty="0"/>
          </a:p>
        </p:txBody>
      </p:sp>
      <p:sp>
        <p:nvSpPr>
          <p:cNvPr id="12" name="Textplatzhalter 11"/>
          <p:cNvSpPr>
            <a:spLocks noGrp="1"/>
          </p:cNvSpPr>
          <p:nvPr>
            <p:ph type="body" sz="quarter" idx="10"/>
          </p:nvPr>
        </p:nvSpPr>
        <p:spPr>
          <a:xfrm>
            <a:off x="649288" y="5314951"/>
            <a:ext cx="8121650" cy="622300"/>
          </a:xfrm>
        </p:spPr>
        <p:txBody>
          <a:bodyPr anchor="t" anchorCtr="0">
            <a:noAutofit/>
          </a:bodyPr>
          <a:lstStyle>
            <a:lvl1pPr>
              <a:spcBef>
                <a:spcPts val="0"/>
              </a:spcBef>
              <a:defRPr sz="2400" b="0">
                <a:latin typeface="VW Head Office" panose="020B0503040200000003" pitchFamily="34" charset="0"/>
              </a:defRPr>
            </a:lvl1pPr>
            <a:lvl2pPr>
              <a:defRPr sz="2400" b="0">
                <a:latin typeface="VW Head Office" panose="020B0503040200000003" pitchFamily="34" charset="0"/>
              </a:defRPr>
            </a:lvl2pPr>
            <a:lvl3pPr>
              <a:defRPr sz="2400" b="0">
                <a:latin typeface="VW Head Office" panose="020B0503040200000003" pitchFamily="34" charset="0"/>
              </a:defRPr>
            </a:lvl3pPr>
            <a:lvl4pPr>
              <a:defRPr sz="2400" b="0">
                <a:latin typeface="VW Head Office" panose="020B0503040200000003" pitchFamily="34" charset="0"/>
              </a:defRPr>
            </a:lvl4pPr>
            <a:lvl5pPr>
              <a:defRPr sz="2400" b="0">
                <a:latin typeface="VW Head Office" panose="020B0503040200000003" pitchFamily="34" charset="0"/>
              </a:defRPr>
            </a:lvl5pPr>
          </a:lstStyle>
          <a:p>
            <a:pPr lvl="0"/>
            <a:r>
              <a:rPr lang="en-US" noProof="0" smtClean="0"/>
              <a:t>Click to edit Master text styles</a:t>
            </a:r>
          </a:p>
        </p:txBody>
      </p:sp>
      <p:pic>
        <p:nvPicPr>
          <p:cNvPr id="5"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
        <p:nvSpPr>
          <p:cNvPr id="6"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7" name="Rectangle 5"/>
          <p:cNvSpPr>
            <a:spLocks noGrp="1" noChangeArrowheads="1"/>
          </p:cNvSpPr>
          <p:nvPr>
            <p:ph type="dt" sz="half" idx="2"/>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8" name="Rectangle 4"/>
          <p:cNvSpPr>
            <a:spLocks noGrp="1" noChangeArrowheads="1"/>
          </p:cNvSpPr>
          <p:nvPr>
            <p:ph type="ftr" sz="quarter" idx="3"/>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spTree>
    <p:extLst>
      <p:ext uri="{BB962C8B-B14F-4D97-AF65-F5344CB8AC3E}">
        <p14:creationId xmlns:p14="http://schemas.microsoft.com/office/powerpoint/2010/main" val="24110238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W SK: Titel und Inhalt (BU)">
    <p:spTree>
      <p:nvGrpSpPr>
        <p:cNvPr id="1" name=""/>
        <p:cNvGrpSpPr/>
        <p:nvPr/>
      </p:nvGrpSpPr>
      <p:grpSpPr>
        <a:xfrm>
          <a:off x="0" y="0"/>
          <a:ext cx="0" cy="0"/>
          <a:chOff x="0" y="0"/>
          <a:chExt cx="0" cy="0"/>
        </a:xfrm>
      </p:grpSpPr>
      <p:sp>
        <p:nvSpPr>
          <p:cNvPr id="2" name="Titel 1"/>
          <p:cNvSpPr>
            <a:spLocks noGrp="1"/>
          </p:cNvSpPr>
          <p:nvPr>
            <p:ph type="title"/>
          </p:nvPr>
        </p:nvSpPr>
        <p:spPr>
          <a:xfrm>
            <a:off x="647999" y="287338"/>
            <a:ext cx="7631805" cy="900112"/>
          </a:xfrm>
        </p:spPr>
        <p:txBody>
          <a:bodyPr/>
          <a:lstStyle>
            <a:lvl1pPr>
              <a:defRPr kern="100" baseline="0"/>
            </a:lvl1pPr>
          </a:lstStyle>
          <a:p>
            <a:r>
              <a:rPr lang="en-US" noProof="0" smtClean="0"/>
              <a:t>Click to edit Master title style</a:t>
            </a:r>
            <a:endParaRPr lang="de-DE" noProof="0" dirty="0"/>
          </a:p>
        </p:txBody>
      </p:sp>
      <p:sp>
        <p:nvSpPr>
          <p:cNvPr id="3" name="Inhaltsplatzhalter 2"/>
          <p:cNvSpPr>
            <a:spLocks noGrp="1"/>
          </p:cNvSpPr>
          <p:nvPr>
            <p:ph idx="1"/>
          </p:nvPr>
        </p:nvSpPr>
        <p:spPr>
          <a:xfrm>
            <a:off x="648000" y="1368000"/>
            <a:ext cx="8122938" cy="4410500"/>
          </a:xfrm>
          <a:prstGeom prst="rect">
            <a:avLst/>
          </a:prstGeom>
        </p:spPr>
        <p:txBody>
          <a:bodyPr>
            <a:noAutofit/>
          </a:bodyPr>
          <a:lstStyle>
            <a:lvl1pPr marL="0" marR="0" indent="0" algn="l" defTabSz="914400" rtl="0" eaLnBrk="1" fontAlgn="base" latinLnBrk="0" hangingPunct="1">
              <a:lnSpc>
                <a:spcPct val="110000"/>
              </a:lnSpc>
              <a:spcBef>
                <a:spcPts val="0"/>
              </a:spcBef>
              <a:spcAft>
                <a:spcPts val="1000"/>
              </a:spcAft>
              <a:buClrTx/>
              <a:buSzTx/>
              <a:buFontTx/>
              <a:buNone/>
              <a:tabLst/>
              <a:defRPr sz="1800" b="0" i="0" baseline="0"/>
            </a:lvl1pPr>
            <a:lvl2pPr marL="180975" marR="0" indent="-179388"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2pPr>
            <a:lvl3pPr marL="361950"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3pPr>
            <a:lvl4pPr marL="542925"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4pPr>
            <a:lvl5pPr marL="714375" marR="0" indent="-171450"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dirty="0"/>
          </a:p>
        </p:txBody>
      </p:sp>
      <p:pic>
        <p:nvPicPr>
          <p:cNvPr id="7" name="Grafik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8"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
        <p:nvSpPr>
          <p:cNvPr id="9"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10" name="Rectangle 5"/>
          <p:cNvSpPr>
            <a:spLocks noGrp="1" noChangeArrowheads="1"/>
          </p:cNvSpPr>
          <p:nvPr>
            <p:ph type="dt" sz="half" idx="2"/>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11" name="Rectangle 4"/>
          <p:cNvSpPr>
            <a:spLocks noGrp="1" noChangeArrowheads="1"/>
          </p:cNvSpPr>
          <p:nvPr>
            <p:ph type="ftr" sz="quarter" idx="3"/>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sp>
        <p:nvSpPr>
          <p:cNvPr id="12" name="BlokTextu 11"/>
          <p:cNvSpPr txBox="1"/>
          <p:nvPr userDrawn="1"/>
        </p:nvSpPr>
        <p:spPr>
          <a:xfrm>
            <a:off x="8414624" y="256913"/>
            <a:ext cx="1126937" cy="511728"/>
          </a:xfrm>
          <a:prstGeom prst="rect">
            <a:avLst/>
          </a:prstGeom>
          <a:noFill/>
        </p:spPr>
        <p:txBody>
          <a:bodyPr wrap="square" lIns="0" tIns="0" rIns="0" bIns="0" rtlCol="0">
            <a:noAutofit/>
          </a:bodyPr>
          <a:lstStyle/>
          <a:p>
            <a:r>
              <a:rPr lang="de-DE" sz="2400" b="1" noProof="0" dirty="0" smtClean="0">
                <a:ln>
                  <a:solidFill>
                    <a:schemeClr val="accent2"/>
                  </a:solidFill>
                </a:ln>
                <a:noFill/>
                <a:latin typeface="VW Head Office" panose="020B0504040200000003" pitchFamily="34" charset="0"/>
              </a:rPr>
              <a:t>Back</a:t>
            </a:r>
            <a:r>
              <a:rPr lang="de-DE" sz="2400" b="1" baseline="0" noProof="0" dirty="0" smtClean="0">
                <a:ln>
                  <a:solidFill>
                    <a:schemeClr val="accent2"/>
                  </a:solidFill>
                </a:ln>
                <a:noFill/>
                <a:latin typeface="VW Head Office" panose="020B0504040200000003" pitchFamily="34" charset="0"/>
              </a:rPr>
              <a:t> up</a:t>
            </a:r>
            <a:endParaRPr lang="de-DE" sz="2400" b="1" noProof="0" dirty="0" smtClean="0">
              <a:ln>
                <a:solidFill>
                  <a:schemeClr val="accent2"/>
                </a:solidFill>
              </a:ln>
              <a:noFill/>
              <a:latin typeface="VW Head Office" panose="020B0504040200000003" pitchFamily="34" charset="0"/>
            </a:endParaRPr>
          </a:p>
        </p:txBody>
      </p:sp>
    </p:spTree>
    <p:extLst>
      <p:ext uri="{BB962C8B-B14F-4D97-AF65-F5344CB8AC3E}">
        <p14:creationId xmlns:p14="http://schemas.microsoft.com/office/powerpoint/2010/main" val="832552358"/>
      </p:ext>
    </p:extLst>
  </p:cSld>
  <p:clrMapOvr>
    <a:masterClrMapping/>
  </p:clrMapOvr>
  <p:transition>
    <p:cu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W SK: Titel, Untertitel und Inhalt (BU)">
    <p:spTree>
      <p:nvGrpSpPr>
        <p:cNvPr id="1" name=""/>
        <p:cNvGrpSpPr/>
        <p:nvPr/>
      </p:nvGrpSpPr>
      <p:grpSpPr>
        <a:xfrm>
          <a:off x="0" y="0"/>
          <a:ext cx="0" cy="0"/>
          <a:chOff x="0" y="0"/>
          <a:chExt cx="0" cy="0"/>
        </a:xfrm>
      </p:grpSpPr>
      <p:sp>
        <p:nvSpPr>
          <p:cNvPr id="2" name="Titel 1"/>
          <p:cNvSpPr>
            <a:spLocks noGrp="1"/>
          </p:cNvSpPr>
          <p:nvPr>
            <p:ph type="title"/>
          </p:nvPr>
        </p:nvSpPr>
        <p:spPr>
          <a:xfrm>
            <a:off x="648001" y="287338"/>
            <a:ext cx="7631804" cy="352742"/>
          </a:xfrm>
        </p:spPr>
        <p:txBody>
          <a:bodyPr/>
          <a:lstStyle>
            <a:lvl1pPr>
              <a:defRPr kern="100" baseline="0"/>
            </a:lvl1pPr>
          </a:lstStyle>
          <a:p>
            <a:r>
              <a:rPr lang="en-US" noProof="0" smtClean="0"/>
              <a:t>Click to edit Master title style</a:t>
            </a:r>
            <a:endParaRPr lang="de-DE" noProof="0" dirty="0"/>
          </a:p>
        </p:txBody>
      </p:sp>
      <p:sp>
        <p:nvSpPr>
          <p:cNvPr id="3" name="Inhaltsplatzhalter 2"/>
          <p:cNvSpPr>
            <a:spLocks noGrp="1"/>
          </p:cNvSpPr>
          <p:nvPr>
            <p:ph idx="1"/>
          </p:nvPr>
        </p:nvSpPr>
        <p:spPr>
          <a:xfrm>
            <a:off x="648000" y="1368000"/>
            <a:ext cx="8122938" cy="4410500"/>
          </a:xfrm>
          <a:prstGeom prst="rect">
            <a:avLst/>
          </a:prstGeom>
        </p:spPr>
        <p:txBody>
          <a:bodyPr>
            <a:noAutofit/>
          </a:bodyPr>
          <a:lstStyle>
            <a:lvl1pPr marL="0" marR="0" indent="0" algn="l" defTabSz="914400" rtl="0" eaLnBrk="1" fontAlgn="base" latinLnBrk="0" hangingPunct="1">
              <a:lnSpc>
                <a:spcPct val="110000"/>
              </a:lnSpc>
              <a:spcBef>
                <a:spcPts val="0"/>
              </a:spcBef>
              <a:spcAft>
                <a:spcPts val="1000"/>
              </a:spcAft>
              <a:buClrTx/>
              <a:buSzTx/>
              <a:buFontTx/>
              <a:buNone/>
              <a:tabLst/>
              <a:defRPr sz="1800" b="0" i="0" baseline="0"/>
            </a:lvl1pPr>
            <a:lvl2pPr marL="180975" marR="0" indent="-179388"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2pPr>
            <a:lvl3pPr marL="361950"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3pPr>
            <a:lvl4pPr marL="542925"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4pPr>
            <a:lvl5pPr marL="714375" marR="0" indent="-171450"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dirty="0"/>
          </a:p>
        </p:txBody>
      </p:sp>
      <p:pic>
        <p:nvPicPr>
          <p:cNvPr id="7" name="Grafik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8"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
        <p:nvSpPr>
          <p:cNvPr id="9"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10" name="Rectangle 5"/>
          <p:cNvSpPr>
            <a:spLocks noGrp="1" noChangeArrowheads="1"/>
          </p:cNvSpPr>
          <p:nvPr>
            <p:ph type="dt" sz="half" idx="2"/>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11" name="Rectangle 4"/>
          <p:cNvSpPr>
            <a:spLocks noGrp="1" noChangeArrowheads="1"/>
          </p:cNvSpPr>
          <p:nvPr>
            <p:ph type="ftr" sz="quarter" idx="3"/>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sp>
        <p:nvSpPr>
          <p:cNvPr id="12" name="Textplatzhalter 2"/>
          <p:cNvSpPr>
            <a:spLocks noGrp="1"/>
          </p:cNvSpPr>
          <p:nvPr>
            <p:ph type="body" idx="14"/>
          </p:nvPr>
        </p:nvSpPr>
        <p:spPr>
          <a:xfrm>
            <a:off x="647999" y="662767"/>
            <a:ext cx="7631805" cy="528470"/>
          </a:xfrm>
          <a:prstGeom prst="rect">
            <a:avLst/>
          </a:prstGeom>
        </p:spPr>
        <p:txBody>
          <a:bodyPr anchor="t"/>
          <a:lstStyle>
            <a:lvl1pPr marL="0" indent="0" algn="l" defTabSz="914400" rtl="0" eaLnBrk="1" latinLnBrk="0" hangingPunct="1">
              <a:lnSpc>
                <a:spcPct val="103000"/>
              </a:lnSpc>
              <a:spcBef>
                <a:spcPct val="0"/>
              </a:spcBef>
              <a:buNone/>
              <a:defRPr lang="de-DE" sz="2400" b="0" kern="100" baseline="0" noProof="0" dirty="0" smtClean="0">
                <a:solidFill>
                  <a:schemeClr val="tx1"/>
                </a:solidFill>
                <a:latin typeface="VW Head Office" panose="020B0503040200000003"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3" name="BlokTextu 12"/>
          <p:cNvSpPr txBox="1"/>
          <p:nvPr userDrawn="1"/>
        </p:nvSpPr>
        <p:spPr>
          <a:xfrm>
            <a:off x="8414624" y="256913"/>
            <a:ext cx="1126937" cy="511728"/>
          </a:xfrm>
          <a:prstGeom prst="rect">
            <a:avLst/>
          </a:prstGeom>
          <a:noFill/>
        </p:spPr>
        <p:txBody>
          <a:bodyPr wrap="square" lIns="0" tIns="0" rIns="0" bIns="0" rtlCol="0">
            <a:noAutofit/>
          </a:bodyPr>
          <a:lstStyle/>
          <a:p>
            <a:r>
              <a:rPr lang="de-DE" sz="2400" b="1" noProof="0" dirty="0" smtClean="0">
                <a:ln>
                  <a:solidFill>
                    <a:schemeClr val="accent2"/>
                  </a:solidFill>
                </a:ln>
                <a:noFill/>
                <a:latin typeface="VW Head Office" panose="020B0504040200000003" pitchFamily="34" charset="0"/>
              </a:rPr>
              <a:t>Back</a:t>
            </a:r>
            <a:r>
              <a:rPr lang="de-DE" sz="2400" b="1" baseline="0" noProof="0" dirty="0" smtClean="0">
                <a:ln>
                  <a:solidFill>
                    <a:schemeClr val="accent2"/>
                  </a:solidFill>
                </a:ln>
                <a:noFill/>
                <a:latin typeface="VW Head Office" panose="020B0504040200000003" pitchFamily="34" charset="0"/>
              </a:rPr>
              <a:t> up</a:t>
            </a:r>
            <a:endParaRPr lang="de-DE" sz="2400" b="1" noProof="0" dirty="0" smtClean="0">
              <a:ln>
                <a:solidFill>
                  <a:schemeClr val="accent2"/>
                </a:solidFill>
              </a:ln>
              <a:noFill/>
              <a:latin typeface="VW Head Office" panose="020B0504040200000003" pitchFamily="34" charset="0"/>
            </a:endParaRPr>
          </a:p>
        </p:txBody>
      </p:sp>
    </p:spTree>
    <p:extLst>
      <p:ext uri="{BB962C8B-B14F-4D97-AF65-F5344CB8AC3E}">
        <p14:creationId xmlns:p14="http://schemas.microsoft.com/office/powerpoint/2010/main" val="4091199364"/>
      </p:ext>
    </p:extLst>
  </p:cSld>
  <p:clrMapOvr>
    <a:masterClrMapping/>
  </p:clrMapOvr>
  <p:transition>
    <p:cu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aster: Titelfolie">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49289" y="4425950"/>
            <a:ext cx="8121649" cy="749300"/>
          </a:xfrm>
          <a:extLst>
            <a:ext uri="{909E8E84-426E-40DD-AFC4-6F175D3DCCD1}">
              <a14:hiddenFill xmlns:a14="http://schemas.microsoft.com/office/drawing/2010/main">
                <a:solidFill>
                  <a:schemeClr val="accent1"/>
                </a:solidFill>
              </a14:hiddenFill>
            </a:ext>
          </a:extLst>
        </p:spPr>
        <p:txBody>
          <a:bodyPr/>
          <a:lstStyle>
            <a:lvl1pPr>
              <a:defRPr sz="2800" baseline="0"/>
            </a:lvl1pPr>
          </a:lstStyle>
          <a:p>
            <a:pPr lvl="0"/>
            <a:r>
              <a:rPr lang="en-US" noProof="0" smtClean="0"/>
              <a:t>Click to edit Master title style</a:t>
            </a:r>
            <a:endParaRPr lang="de-DE" noProof="0" dirty="0" smtClean="0"/>
          </a:p>
        </p:txBody>
      </p:sp>
      <p:sp>
        <p:nvSpPr>
          <p:cNvPr id="8" name="Rectangle 3"/>
          <p:cNvSpPr>
            <a:spLocks noGrp="1" noChangeArrowheads="1"/>
          </p:cNvSpPr>
          <p:nvPr>
            <p:ph type="subTitle" sz="quarter" idx="1" hasCustomPrompt="1"/>
          </p:nvPr>
        </p:nvSpPr>
        <p:spPr>
          <a:xfrm>
            <a:off x="649289" y="5249864"/>
            <a:ext cx="8121649" cy="530225"/>
          </a:xfrm>
          <a:prstGeom prst="rect">
            <a:avLst/>
          </a:prstGeom>
        </p:spPr>
        <p:txBody>
          <a:bodyPr anchor="b">
            <a:noAutofit/>
          </a:bodyPr>
          <a:lstStyle>
            <a:lvl1pPr>
              <a:spcBef>
                <a:spcPct val="0"/>
              </a:spcBef>
              <a:defRPr sz="2400" b="0" baseline="0">
                <a:latin typeface="VW Head Office" panose="020B0503040200000003" pitchFamily="34" charset="0"/>
              </a:defRPr>
            </a:lvl1pPr>
          </a:lstStyle>
          <a:p>
            <a:pPr lvl="0"/>
            <a:r>
              <a:rPr lang="de-DE" noProof="0" dirty="0" smtClean="0"/>
              <a:t>Formatvorlage durch Klicken bearbeiten</a:t>
            </a:r>
          </a:p>
        </p:txBody>
      </p:sp>
      <p:pic>
        <p:nvPicPr>
          <p:cNvPr id="5" name="Grafik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6"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grpSp>
        <p:nvGrpSpPr>
          <p:cNvPr id="18" name="Skupina 17"/>
          <p:cNvGrpSpPr/>
          <p:nvPr userDrawn="1"/>
        </p:nvGrpSpPr>
        <p:grpSpPr>
          <a:xfrm>
            <a:off x="-15552" y="0"/>
            <a:ext cx="9921552" cy="6858869"/>
            <a:chOff x="-15552" y="0"/>
            <a:chExt cx="9921552" cy="6858869"/>
          </a:xfrm>
        </p:grpSpPr>
        <p:sp>
          <p:nvSpPr>
            <p:cNvPr id="19" name="Line 110"/>
            <p:cNvSpPr>
              <a:spLocks noChangeShapeType="1"/>
            </p:cNvSpPr>
            <p:nvPr/>
          </p:nvSpPr>
          <p:spPr bwMode="auto">
            <a:xfrm>
              <a:off x="-1426" y="4053667"/>
              <a:ext cx="9906000" cy="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0" name="Line 111"/>
            <p:cNvSpPr>
              <a:spLocks noChangeShapeType="1"/>
            </p:cNvSpPr>
            <p:nvPr/>
          </p:nvSpPr>
          <p:spPr bwMode="auto">
            <a:xfrm>
              <a:off x="0" y="4754883"/>
              <a:ext cx="9906000" cy="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1" name="Line 112"/>
            <p:cNvSpPr>
              <a:spLocks noChangeShapeType="1"/>
            </p:cNvSpPr>
            <p:nvPr/>
          </p:nvSpPr>
          <p:spPr bwMode="auto">
            <a:xfrm flipV="1">
              <a:off x="654754" y="869"/>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2" name="Line 113"/>
            <p:cNvSpPr>
              <a:spLocks noChangeShapeType="1"/>
            </p:cNvSpPr>
            <p:nvPr/>
          </p:nvSpPr>
          <p:spPr bwMode="auto">
            <a:xfrm flipV="1">
              <a:off x="8764499" y="0"/>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3" name="Line 115"/>
            <p:cNvSpPr>
              <a:spLocks noChangeShapeType="1"/>
            </p:cNvSpPr>
            <p:nvPr/>
          </p:nvSpPr>
          <p:spPr bwMode="auto">
            <a:xfrm>
              <a:off x="0" y="5772813"/>
              <a:ext cx="9906000" cy="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4" name="Line 113"/>
            <p:cNvSpPr>
              <a:spLocks noChangeShapeType="1"/>
            </p:cNvSpPr>
            <p:nvPr/>
          </p:nvSpPr>
          <p:spPr bwMode="auto">
            <a:xfrm flipV="1">
              <a:off x="9145499" y="0"/>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5" name="Line 115"/>
            <p:cNvSpPr>
              <a:spLocks noChangeShapeType="1"/>
            </p:cNvSpPr>
            <p:nvPr/>
          </p:nvSpPr>
          <p:spPr bwMode="auto">
            <a:xfrm flipV="1">
              <a:off x="-15552" y="6589712"/>
              <a:ext cx="9921552" cy="4989"/>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de-DE"/>
            </a:p>
          </p:txBody>
        </p:sp>
        <p:sp>
          <p:nvSpPr>
            <p:cNvPr id="26" name="Line 114"/>
            <p:cNvSpPr>
              <a:spLocks noChangeShapeType="1"/>
            </p:cNvSpPr>
            <p:nvPr/>
          </p:nvSpPr>
          <p:spPr bwMode="auto">
            <a:xfrm>
              <a:off x="0" y="5675180"/>
              <a:ext cx="9906000" cy="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spTree>
    <p:extLst>
      <p:ext uri="{BB962C8B-B14F-4D97-AF65-F5344CB8AC3E}">
        <p14:creationId xmlns:p14="http://schemas.microsoft.com/office/powerpoint/2010/main" val="13323489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aster: 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48000" y="287338"/>
            <a:ext cx="8122938" cy="900112"/>
          </a:xfrm>
        </p:spPr>
        <p:txBody>
          <a:bodyPr/>
          <a:lstStyle>
            <a:lvl1pPr>
              <a:defRPr kern="100" baseline="0"/>
            </a:lvl1pPr>
          </a:lstStyle>
          <a:p>
            <a:r>
              <a:rPr lang="en-US" noProof="0" smtClean="0"/>
              <a:t>Click to edit Master title style</a:t>
            </a:r>
            <a:endParaRPr lang="de-DE" noProof="0" dirty="0"/>
          </a:p>
        </p:txBody>
      </p:sp>
      <p:sp>
        <p:nvSpPr>
          <p:cNvPr id="3" name="Inhaltsplatzhalter 2"/>
          <p:cNvSpPr>
            <a:spLocks noGrp="1"/>
          </p:cNvSpPr>
          <p:nvPr>
            <p:ph idx="1"/>
          </p:nvPr>
        </p:nvSpPr>
        <p:spPr>
          <a:xfrm>
            <a:off x="648000" y="1368000"/>
            <a:ext cx="8122938" cy="4410500"/>
          </a:xfrm>
          <a:prstGeom prst="rect">
            <a:avLst/>
          </a:prstGeom>
        </p:spPr>
        <p:txBody>
          <a:bodyPr>
            <a:noAutofit/>
          </a:bodyPr>
          <a:lstStyle>
            <a:lvl1pPr marL="0" marR="0" indent="0" algn="l" defTabSz="914400" rtl="0" eaLnBrk="1" fontAlgn="base" latinLnBrk="0" hangingPunct="1">
              <a:lnSpc>
                <a:spcPct val="110000"/>
              </a:lnSpc>
              <a:spcBef>
                <a:spcPts val="0"/>
              </a:spcBef>
              <a:spcAft>
                <a:spcPts val="1000"/>
              </a:spcAft>
              <a:buClrTx/>
              <a:buSzTx/>
              <a:buFontTx/>
              <a:buNone/>
              <a:tabLst/>
              <a:defRPr sz="1800" b="0" i="0" baseline="0"/>
            </a:lvl1pPr>
            <a:lvl2pPr marL="180975" marR="0" indent="-179388"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2pPr>
            <a:lvl3pPr marL="361950"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3pPr>
            <a:lvl4pPr marL="542925"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4pPr>
            <a:lvl5pPr marL="714375" marR="0" indent="-171450"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dirty="0"/>
          </a:p>
        </p:txBody>
      </p:sp>
      <p:pic>
        <p:nvPicPr>
          <p:cNvPr id="7" name="Grafik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8"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
        <p:nvSpPr>
          <p:cNvPr id="9"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10" name="Rectangle 5"/>
          <p:cNvSpPr>
            <a:spLocks noGrp="1" noChangeArrowheads="1"/>
          </p:cNvSpPr>
          <p:nvPr>
            <p:ph type="dt" sz="half" idx="2"/>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11" name="Rectangle 4"/>
          <p:cNvSpPr>
            <a:spLocks noGrp="1" noChangeArrowheads="1"/>
          </p:cNvSpPr>
          <p:nvPr>
            <p:ph type="ftr" sz="quarter" idx="3"/>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grpSp>
        <p:nvGrpSpPr>
          <p:cNvPr id="12" name="Skupina 11"/>
          <p:cNvGrpSpPr/>
          <p:nvPr userDrawn="1"/>
        </p:nvGrpSpPr>
        <p:grpSpPr>
          <a:xfrm>
            <a:off x="-15552" y="0"/>
            <a:ext cx="9921552" cy="6858869"/>
            <a:chOff x="-15552" y="0"/>
            <a:chExt cx="9921552" cy="6858869"/>
          </a:xfrm>
        </p:grpSpPr>
        <p:sp>
          <p:nvSpPr>
            <p:cNvPr id="13" name="Line 110"/>
            <p:cNvSpPr>
              <a:spLocks noChangeShapeType="1"/>
            </p:cNvSpPr>
            <p:nvPr/>
          </p:nvSpPr>
          <p:spPr bwMode="auto">
            <a:xfrm>
              <a:off x="0" y="1364442"/>
              <a:ext cx="9906000" cy="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 name="Line 111"/>
            <p:cNvSpPr>
              <a:spLocks noChangeShapeType="1"/>
            </p:cNvSpPr>
            <p:nvPr/>
          </p:nvSpPr>
          <p:spPr bwMode="auto">
            <a:xfrm>
              <a:off x="0" y="1596306"/>
              <a:ext cx="9906000" cy="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5" name="Line 112"/>
            <p:cNvSpPr>
              <a:spLocks noChangeShapeType="1"/>
            </p:cNvSpPr>
            <p:nvPr/>
          </p:nvSpPr>
          <p:spPr bwMode="auto">
            <a:xfrm flipV="1">
              <a:off x="654754" y="869"/>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6" name="Line 113"/>
            <p:cNvSpPr>
              <a:spLocks noChangeShapeType="1"/>
            </p:cNvSpPr>
            <p:nvPr/>
          </p:nvSpPr>
          <p:spPr bwMode="auto">
            <a:xfrm flipV="1">
              <a:off x="8764499" y="0"/>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7" name="Line 114"/>
            <p:cNvSpPr>
              <a:spLocks noChangeShapeType="1"/>
            </p:cNvSpPr>
            <p:nvPr/>
          </p:nvSpPr>
          <p:spPr bwMode="auto">
            <a:xfrm>
              <a:off x="-3175" y="569490"/>
              <a:ext cx="9906000" cy="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 name="Line 115"/>
            <p:cNvSpPr>
              <a:spLocks noChangeShapeType="1"/>
            </p:cNvSpPr>
            <p:nvPr/>
          </p:nvSpPr>
          <p:spPr bwMode="auto">
            <a:xfrm>
              <a:off x="0" y="5772813"/>
              <a:ext cx="9906000" cy="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9" name="Line 113"/>
            <p:cNvSpPr>
              <a:spLocks noChangeShapeType="1"/>
            </p:cNvSpPr>
            <p:nvPr/>
          </p:nvSpPr>
          <p:spPr bwMode="auto">
            <a:xfrm flipV="1">
              <a:off x="9145499" y="0"/>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0" name="Line 115"/>
            <p:cNvSpPr>
              <a:spLocks noChangeShapeType="1"/>
            </p:cNvSpPr>
            <p:nvPr/>
          </p:nvSpPr>
          <p:spPr bwMode="auto">
            <a:xfrm flipV="1">
              <a:off x="-15552" y="6589712"/>
              <a:ext cx="9921552" cy="4989"/>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de-DE"/>
            </a:p>
          </p:txBody>
        </p:sp>
      </p:grpSp>
    </p:spTree>
    <p:extLst>
      <p:ext uri="{BB962C8B-B14F-4D97-AF65-F5344CB8AC3E}">
        <p14:creationId xmlns:p14="http://schemas.microsoft.com/office/powerpoint/2010/main" val="3249477211"/>
      </p:ext>
    </p:extLst>
  </p:cSld>
  <p:clrMapOvr>
    <a:masterClrMapping/>
  </p:clrMapOvr>
  <p:transition>
    <p:cu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aster: 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48000" y="287338"/>
            <a:ext cx="8122938" cy="352742"/>
          </a:xfrm>
        </p:spPr>
        <p:txBody>
          <a:bodyPr/>
          <a:lstStyle>
            <a:lvl1pPr>
              <a:defRPr kern="100" baseline="0"/>
            </a:lvl1pPr>
          </a:lstStyle>
          <a:p>
            <a:r>
              <a:rPr lang="en-US" noProof="0" smtClean="0"/>
              <a:t>Click to edit Master title style</a:t>
            </a:r>
            <a:endParaRPr lang="de-DE" noProof="0" dirty="0"/>
          </a:p>
        </p:txBody>
      </p:sp>
      <p:sp>
        <p:nvSpPr>
          <p:cNvPr id="3" name="Inhaltsplatzhalter 2"/>
          <p:cNvSpPr>
            <a:spLocks noGrp="1"/>
          </p:cNvSpPr>
          <p:nvPr>
            <p:ph idx="1"/>
          </p:nvPr>
        </p:nvSpPr>
        <p:spPr>
          <a:xfrm>
            <a:off x="648000" y="1368000"/>
            <a:ext cx="8122938" cy="4410500"/>
          </a:xfrm>
          <a:prstGeom prst="rect">
            <a:avLst/>
          </a:prstGeom>
        </p:spPr>
        <p:txBody>
          <a:bodyPr>
            <a:noAutofit/>
          </a:bodyPr>
          <a:lstStyle>
            <a:lvl1pPr marL="0" marR="0" indent="0" algn="l" defTabSz="914400" rtl="0" eaLnBrk="1" fontAlgn="base" latinLnBrk="0" hangingPunct="1">
              <a:lnSpc>
                <a:spcPct val="110000"/>
              </a:lnSpc>
              <a:spcBef>
                <a:spcPts val="0"/>
              </a:spcBef>
              <a:spcAft>
                <a:spcPts val="1000"/>
              </a:spcAft>
              <a:buClrTx/>
              <a:buSzTx/>
              <a:buFontTx/>
              <a:buNone/>
              <a:tabLst/>
              <a:defRPr sz="1800" b="0" i="0" baseline="0"/>
            </a:lvl1pPr>
            <a:lvl2pPr marL="180975" marR="0" indent="-179388"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2pPr>
            <a:lvl3pPr marL="361950"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3pPr>
            <a:lvl4pPr marL="542925"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4pPr>
            <a:lvl5pPr marL="714375" marR="0" indent="-171450"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dirty="0"/>
          </a:p>
        </p:txBody>
      </p:sp>
      <p:pic>
        <p:nvPicPr>
          <p:cNvPr id="7" name="Grafik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8"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
        <p:nvSpPr>
          <p:cNvPr id="9"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10" name="Rectangle 5"/>
          <p:cNvSpPr>
            <a:spLocks noGrp="1" noChangeArrowheads="1"/>
          </p:cNvSpPr>
          <p:nvPr>
            <p:ph type="dt" sz="half" idx="2"/>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11" name="Rectangle 4"/>
          <p:cNvSpPr>
            <a:spLocks noGrp="1" noChangeArrowheads="1"/>
          </p:cNvSpPr>
          <p:nvPr>
            <p:ph type="ftr" sz="quarter" idx="3"/>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sp>
        <p:nvSpPr>
          <p:cNvPr id="12" name="Textplatzhalter 2"/>
          <p:cNvSpPr>
            <a:spLocks noGrp="1"/>
          </p:cNvSpPr>
          <p:nvPr>
            <p:ph type="body" idx="14"/>
          </p:nvPr>
        </p:nvSpPr>
        <p:spPr>
          <a:xfrm>
            <a:off x="648000" y="662767"/>
            <a:ext cx="8121600" cy="528470"/>
          </a:xfrm>
          <a:prstGeom prst="rect">
            <a:avLst/>
          </a:prstGeom>
        </p:spPr>
        <p:txBody>
          <a:bodyPr anchor="t"/>
          <a:lstStyle>
            <a:lvl1pPr marL="0" indent="0" algn="l" defTabSz="914400" rtl="0" eaLnBrk="1" latinLnBrk="0" hangingPunct="1">
              <a:lnSpc>
                <a:spcPct val="103000"/>
              </a:lnSpc>
              <a:spcBef>
                <a:spcPct val="0"/>
              </a:spcBef>
              <a:buNone/>
              <a:defRPr lang="de-DE" sz="2400" b="0" kern="100" baseline="0" noProof="0" dirty="0" smtClean="0">
                <a:solidFill>
                  <a:schemeClr val="tx1"/>
                </a:solidFill>
                <a:latin typeface="VW Head Office" panose="020B0503040200000003"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grpSp>
        <p:nvGrpSpPr>
          <p:cNvPr id="24" name="Skupina 23"/>
          <p:cNvGrpSpPr/>
          <p:nvPr userDrawn="1"/>
        </p:nvGrpSpPr>
        <p:grpSpPr>
          <a:xfrm>
            <a:off x="-15552" y="0"/>
            <a:ext cx="9921552" cy="6858869"/>
            <a:chOff x="-15552" y="0"/>
            <a:chExt cx="9921552" cy="6858869"/>
          </a:xfrm>
        </p:grpSpPr>
        <p:sp>
          <p:nvSpPr>
            <p:cNvPr id="25" name="Line 110"/>
            <p:cNvSpPr>
              <a:spLocks noChangeShapeType="1"/>
            </p:cNvSpPr>
            <p:nvPr/>
          </p:nvSpPr>
          <p:spPr bwMode="auto">
            <a:xfrm>
              <a:off x="0" y="1364442"/>
              <a:ext cx="9906000" cy="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6" name="Line 111"/>
            <p:cNvSpPr>
              <a:spLocks noChangeShapeType="1"/>
            </p:cNvSpPr>
            <p:nvPr/>
          </p:nvSpPr>
          <p:spPr bwMode="auto">
            <a:xfrm>
              <a:off x="0" y="1596306"/>
              <a:ext cx="9906000" cy="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7" name="Line 112"/>
            <p:cNvSpPr>
              <a:spLocks noChangeShapeType="1"/>
            </p:cNvSpPr>
            <p:nvPr/>
          </p:nvSpPr>
          <p:spPr bwMode="auto">
            <a:xfrm flipV="1">
              <a:off x="654754" y="869"/>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8" name="Line 113"/>
            <p:cNvSpPr>
              <a:spLocks noChangeShapeType="1"/>
            </p:cNvSpPr>
            <p:nvPr/>
          </p:nvSpPr>
          <p:spPr bwMode="auto">
            <a:xfrm flipV="1">
              <a:off x="8764499" y="0"/>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29" name="Line 114"/>
            <p:cNvSpPr>
              <a:spLocks noChangeShapeType="1"/>
            </p:cNvSpPr>
            <p:nvPr/>
          </p:nvSpPr>
          <p:spPr bwMode="auto">
            <a:xfrm>
              <a:off x="-3175" y="569490"/>
              <a:ext cx="9906000" cy="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30" name="Line 115"/>
            <p:cNvSpPr>
              <a:spLocks noChangeShapeType="1"/>
            </p:cNvSpPr>
            <p:nvPr/>
          </p:nvSpPr>
          <p:spPr bwMode="auto">
            <a:xfrm>
              <a:off x="0" y="5772813"/>
              <a:ext cx="9906000" cy="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31" name="Line 113"/>
            <p:cNvSpPr>
              <a:spLocks noChangeShapeType="1"/>
            </p:cNvSpPr>
            <p:nvPr/>
          </p:nvSpPr>
          <p:spPr bwMode="auto">
            <a:xfrm flipV="1">
              <a:off x="9145499" y="0"/>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32" name="Line 115"/>
            <p:cNvSpPr>
              <a:spLocks noChangeShapeType="1"/>
            </p:cNvSpPr>
            <p:nvPr/>
          </p:nvSpPr>
          <p:spPr bwMode="auto">
            <a:xfrm flipV="1">
              <a:off x="-15552" y="6589712"/>
              <a:ext cx="9921552" cy="4989"/>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de-DE"/>
            </a:p>
          </p:txBody>
        </p:sp>
      </p:grpSp>
    </p:spTree>
    <p:extLst>
      <p:ext uri="{BB962C8B-B14F-4D97-AF65-F5344CB8AC3E}">
        <p14:creationId xmlns:p14="http://schemas.microsoft.com/office/powerpoint/2010/main" val="3971856277"/>
      </p:ext>
    </p:extLst>
  </p:cSld>
  <p:clrMapOvr>
    <a:masterClrMapping/>
  </p:clrMapOvr>
  <p:transition>
    <p:cu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aster: Kapitelchart">
    <p:spTree>
      <p:nvGrpSpPr>
        <p:cNvPr id="1" name=""/>
        <p:cNvGrpSpPr/>
        <p:nvPr/>
      </p:nvGrpSpPr>
      <p:grpSpPr>
        <a:xfrm>
          <a:off x="0" y="0"/>
          <a:ext cx="0" cy="0"/>
          <a:chOff x="0" y="0"/>
          <a:chExt cx="0" cy="0"/>
        </a:xfrm>
      </p:grpSpPr>
      <p:pic>
        <p:nvPicPr>
          <p:cNvPr id="4" name="Grafik 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sp>
        <p:nvSpPr>
          <p:cNvPr id="2" name="Titel 1"/>
          <p:cNvSpPr>
            <a:spLocks noGrp="1"/>
          </p:cNvSpPr>
          <p:nvPr>
            <p:ph type="title"/>
          </p:nvPr>
        </p:nvSpPr>
        <p:spPr>
          <a:xfrm>
            <a:off x="648000" y="4533900"/>
            <a:ext cx="8122938" cy="673100"/>
          </a:xfrm>
        </p:spPr>
        <p:txBody>
          <a:bodyPr anchor="b" anchorCtr="0">
            <a:noAutofit/>
          </a:bodyPr>
          <a:lstStyle>
            <a:lvl1pPr>
              <a:lnSpc>
                <a:spcPct val="110000"/>
              </a:lnSpc>
              <a:defRPr/>
            </a:lvl1pPr>
          </a:lstStyle>
          <a:p>
            <a:r>
              <a:rPr lang="en-US" noProof="0" smtClean="0"/>
              <a:t>Click to edit Master title style</a:t>
            </a:r>
            <a:endParaRPr lang="de-DE" noProof="0" dirty="0"/>
          </a:p>
        </p:txBody>
      </p:sp>
      <p:sp>
        <p:nvSpPr>
          <p:cNvPr id="12" name="Textplatzhalter 11"/>
          <p:cNvSpPr>
            <a:spLocks noGrp="1"/>
          </p:cNvSpPr>
          <p:nvPr>
            <p:ph type="body" sz="quarter" idx="10"/>
          </p:nvPr>
        </p:nvSpPr>
        <p:spPr>
          <a:xfrm>
            <a:off x="649288" y="5314951"/>
            <a:ext cx="8121650" cy="622300"/>
          </a:xfrm>
        </p:spPr>
        <p:txBody>
          <a:bodyPr anchor="t" anchorCtr="0">
            <a:noAutofit/>
          </a:bodyPr>
          <a:lstStyle>
            <a:lvl1pPr>
              <a:spcBef>
                <a:spcPts val="0"/>
              </a:spcBef>
              <a:defRPr sz="2400" b="0">
                <a:latin typeface="VW Head Office" panose="020B0503040200000003" pitchFamily="34" charset="0"/>
              </a:defRPr>
            </a:lvl1pPr>
            <a:lvl2pPr>
              <a:defRPr sz="2400" b="0">
                <a:latin typeface="VW Head Office" panose="020B0503040200000003" pitchFamily="34" charset="0"/>
              </a:defRPr>
            </a:lvl2pPr>
            <a:lvl3pPr>
              <a:defRPr sz="2400" b="0">
                <a:latin typeface="VW Head Office" panose="020B0503040200000003" pitchFamily="34" charset="0"/>
              </a:defRPr>
            </a:lvl3pPr>
            <a:lvl4pPr>
              <a:defRPr sz="2400" b="0">
                <a:latin typeface="VW Head Office" panose="020B0503040200000003" pitchFamily="34" charset="0"/>
              </a:defRPr>
            </a:lvl4pPr>
            <a:lvl5pPr>
              <a:defRPr sz="2400" b="0">
                <a:latin typeface="VW Head Office" panose="020B0503040200000003" pitchFamily="34" charset="0"/>
              </a:defRPr>
            </a:lvl5pPr>
          </a:lstStyle>
          <a:p>
            <a:pPr lvl="0"/>
            <a:r>
              <a:rPr lang="en-US" noProof="0" smtClean="0"/>
              <a:t>Click to edit Master text styles</a:t>
            </a:r>
          </a:p>
        </p:txBody>
      </p:sp>
      <p:pic>
        <p:nvPicPr>
          <p:cNvPr id="5"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grpSp>
        <p:nvGrpSpPr>
          <p:cNvPr id="6" name="Skupina 5"/>
          <p:cNvGrpSpPr/>
          <p:nvPr userDrawn="1"/>
        </p:nvGrpSpPr>
        <p:grpSpPr>
          <a:xfrm>
            <a:off x="-15552" y="0"/>
            <a:ext cx="9921552" cy="6858869"/>
            <a:chOff x="-15552" y="0"/>
            <a:chExt cx="9921552" cy="6858869"/>
          </a:xfrm>
        </p:grpSpPr>
        <p:sp>
          <p:nvSpPr>
            <p:cNvPr id="7" name="Line 110"/>
            <p:cNvSpPr>
              <a:spLocks noChangeShapeType="1"/>
            </p:cNvSpPr>
            <p:nvPr/>
          </p:nvSpPr>
          <p:spPr bwMode="auto">
            <a:xfrm>
              <a:off x="-1426" y="4053667"/>
              <a:ext cx="9906000" cy="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8" name="Line 111"/>
            <p:cNvSpPr>
              <a:spLocks noChangeShapeType="1"/>
            </p:cNvSpPr>
            <p:nvPr/>
          </p:nvSpPr>
          <p:spPr bwMode="auto">
            <a:xfrm>
              <a:off x="0" y="5107221"/>
              <a:ext cx="9906000" cy="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9" name="Line 112"/>
            <p:cNvSpPr>
              <a:spLocks noChangeShapeType="1"/>
            </p:cNvSpPr>
            <p:nvPr/>
          </p:nvSpPr>
          <p:spPr bwMode="auto">
            <a:xfrm flipV="1">
              <a:off x="654754" y="869"/>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0" name="Line 113"/>
            <p:cNvSpPr>
              <a:spLocks noChangeShapeType="1"/>
            </p:cNvSpPr>
            <p:nvPr/>
          </p:nvSpPr>
          <p:spPr bwMode="auto">
            <a:xfrm flipV="1">
              <a:off x="8764499" y="0"/>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 name="Line 115"/>
            <p:cNvSpPr>
              <a:spLocks noChangeShapeType="1"/>
            </p:cNvSpPr>
            <p:nvPr/>
          </p:nvSpPr>
          <p:spPr bwMode="auto">
            <a:xfrm>
              <a:off x="0" y="5772813"/>
              <a:ext cx="9906000" cy="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3" name="Line 113"/>
            <p:cNvSpPr>
              <a:spLocks noChangeShapeType="1"/>
            </p:cNvSpPr>
            <p:nvPr/>
          </p:nvSpPr>
          <p:spPr bwMode="auto">
            <a:xfrm flipV="1">
              <a:off x="9145499" y="0"/>
              <a:ext cx="0" cy="6858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 name="Line 115"/>
            <p:cNvSpPr>
              <a:spLocks noChangeShapeType="1"/>
            </p:cNvSpPr>
            <p:nvPr/>
          </p:nvSpPr>
          <p:spPr bwMode="auto">
            <a:xfrm flipV="1">
              <a:off x="-15552" y="6589712"/>
              <a:ext cx="9921552" cy="4989"/>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de-DE"/>
            </a:p>
          </p:txBody>
        </p:sp>
        <p:sp>
          <p:nvSpPr>
            <p:cNvPr id="15" name="Line 114"/>
            <p:cNvSpPr>
              <a:spLocks noChangeShapeType="1"/>
            </p:cNvSpPr>
            <p:nvPr/>
          </p:nvSpPr>
          <p:spPr bwMode="auto">
            <a:xfrm>
              <a:off x="0" y="5616457"/>
              <a:ext cx="9906000" cy="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spTree>
    <p:extLst>
      <p:ext uri="{BB962C8B-B14F-4D97-AF65-F5344CB8AC3E}">
        <p14:creationId xmlns:p14="http://schemas.microsoft.com/office/powerpoint/2010/main" val="26701078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VW SK: Titelfolie (Unternehmen, Konzern)">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49289" y="4425950"/>
            <a:ext cx="8121649" cy="749300"/>
          </a:xfrm>
          <a:extLst>
            <a:ext uri="{909E8E84-426E-40DD-AFC4-6F175D3DCCD1}">
              <a14:hiddenFill xmlns:a14="http://schemas.microsoft.com/office/drawing/2010/main">
                <a:solidFill>
                  <a:schemeClr val="accent1"/>
                </a:solidFill>
              </a14:hiddenFill>
            </a:ext>
          </a:extLst>
        </p:spPr>
        <p:txBody>
          <a:bodyPr/>
          <a:lstStyle>
            <a:lvl1pPr>
              <a:defRPr sz="2800" baseline="0"/>
            </a:lvl1pPr>
          </a:lstStyle>
          <a:p>
            <a:pPr lvl="0"/>
            <a:r>
              <a:rPr lang="sk-SK" noProof="0" smtClean="0"/>
              <a:t>Upravte štýly predlohy textu</a:t>
            </a:r>
            <a:endParaRPr lang="de-DE" noProof="0" dirty="0" smtClean="0"/>
          </a:p>
        </p:txBody>
      </p:sp>
      <p:sp>
        <p:nvSpPr>
          <p:cNvPr id="8" name="Rectangle 3"/>
          <p:cNvSpPr>
            <a:spLocks noGrp="1" noChangeArrowheads="1"/>
          </p:cNvSpPr>
          <p:nvPr>
            <p:ph type="subTitle" sz="quarter" idx="1" hasCustomPrompt="1"/>
          </p:nvPr>
        </p:nvSpPr>
        <p:spPr>
          <a:xfrm>
            <a:off x="649289" y="5249864"/>
            <a:ext cx="8121649" cy="530225"/>
          </a:xfrm>
          <a:prstGeom prst="rect">
            <a:avLst/>
          </a:prstGeom>
        </p:spPr>
        <p:txBody>
          <a:bodyPr anchor="b">
            <a:noAutofit/>
          </a:bodyPr>
          <a:lstStyle>
            <a:lvl1pPr>
              <a:spcBef>
                <a:spcPct val="0"/>
              </a:spcBef>
              <a:defRPr sz="2400" b="0" baseline="0">
                <a:latin typeface="VW Head Office" panose="020B0503040200000003" pitchFamily="34" charset="0"/>
              </a:defRPr>
            </a:lvl1pPr>
          </a:lstStyle>
          <a:p>
            <a:pPr lvl="0"/>
            <a:r>
              <a:rPr lang="de-DE" noProof="0" dirty="0" smtClean="0"/>
              <a:t>Formatvorlage durch Klicken bearbeiten</a:t>
            </a:r>
          </a:p>
        </p:txBody>
      </p:sp>
      <p:pic>
        <p:nvPicPr>
          <p:cNvPr id="5" name="Grafik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6"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pic>
        <p:nvPicPr>
          <p:cNvPr id="9" name="Picture 2" descr="C:\Users\DLBVIDU\Pictures\Pictures Anlaufjahre\Konzern 2.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906000" cy="4041775"/>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2"/>
          <p:cNvSpPr txBox="1">
            <a:spLocks/>
          </p:cNvSpPr>
          <p:nvPr userDrawn="1"/>
        </p:nvSpPr>
        <p:spPr>
          <a:xfrm>
            <a:off x="649289" y="558006"/>
            <a:ext cx="2962012" cy="408962"/>
          </a:xfrm>
          <a:prstGeom prst="rect">
            <a:avLst/>
          </a:prstGeom>
          <a:solidFill>
            <a:srgbClr val="0070C0"/>
          </a:solidFill>
        </p:spPr>
        <p:txBody>
          <a:bodyPr/>
          <a:lstStyle>
            <a:lvl1pPr algn="l" defTabSz="779252" rtl="0" eaLnBrk="1" latinLnBrk="0" hangingPunct="1">
              <a:lnSpc>
                <a:spcPct val="103000"/>
              </a:lnSpc>
              <a:spcBef>
                <a:spcPct val="0"/>
              </a:spcBef>
              <a:buNone/>
              <a:defRPr sz="2000" b="1" kern="100" baseline="0">
                <a:solidFill>
                  <a:schemeClr val="tx1"/>
                </a:solidFill>
                <a:latin typeface="VW Head Office" panose="020B0503040200000003" pitchFamily="34" charset="0"/>
                <a:ea typeface="+mj-ea"/>
                <a:cs typeface="+mj-cs"/>
              </a:defRPr>
            </a:lvl1pPr>
          </a:lstStyle>
          <a:p>
            <a:r>
              <a:rPr lang="de-DE" dirty="0" err="1">
                <a:solidFill>
                  <a:schemeClr val="bg1"/>
                </a:solidFill>
                <a:latin typeface="+mn-lt"/>
              </a:rPr>
              <a:t>Hrdí</a:t>
            </a:r>
            <a:r>
              <a:rPr lang="de-DE" dirty="0">
                <a:solidFill>
                  <a:schemeClr val="bg1"/>
                </a:solidFill>
                <a:latin typeface="+mn-lt"/>
              </a:rPr>
              <a:t> na </a:t>
            </a:r>
            <a:r>
              <a:rPr lang="de-DE" dirty="0" err="1">
                <a:solidFill>
                  <a:schemeClr val="bg1"/>
                </a:solidFill>
                <a:latin typeface="+mn-lt"/>
              </a:rPr>
              <a:t>našu</a:t>
            </a:r>
            <a:r>
              <a:rPr lang="de-DE" dirty="0">
                <a:solidFill>
                  <a:schemeClr val="bg1"/>
                </a:solidFill>
                <a:latin typeface="+mn-lt"/>
              </a:rPr>
              <a:t> </a:t>
            </a:r>
            <a:r>
              <a:rPr lang="de-DE" dirty="0" err="1">
                <a:solidFill>
                  <a:schemeClr val="bg1"/>
                </a:solidFill>
                <a:latin typeface="+mn-lt"/>
              </a:rPr>
              <a:t>spoločnosť</a:t>
            </a:r>
            <a:r>
              <a:rPr lang="de-DE" dirty="0" smtClean="0">
                <a:solidFill>
                  <a:schemeClr val="bg1"/>
                </a:solidFill>
                <a:latin typeface="+mn-lt"/>
              </a:rPr>
              <a:t>.</a:t>
            </a:r>
            <a:endParaRPr lang="de-DE" dirty="0">
              <a:solidFill>
                <a:schemeClr val="bg1"/>
              </a:solidFill>
              <a:latin typeface="+mn-lt"/>
            </a:endParaRPr>
          </a:p>
        </p:txBody>
      </p:sp>
      <p:sp>
        <p:nvSpPr>
          <p:cNvPr id="12" name="Titel 2"/>
          <p:cNvSpPr txBox="1">
            <a:spLocks/>
          </p:cNvSpPr>
          <p:nvPr userDrawn="1"/>
        </p:nvSpPr>
        <p:spPr>
          <a:xfrm>
            <a:off x="649289" y="1000217"/>
            <a:ext cx="3471298" cy="408962"/>
          </a:xfrm>
          <a:prstGeom prst="rect">
            <a:avLst/>
          </a:prstGeom>
          <a:solidFill>
            <a:srgbClr val="0070C0"/>
          </a:solidFill>
        </p:spPr>
        <p:txBody>
          <a:bodyPr/>
          <a:lstStyle>
            <a:lvl1pPr algn="l" defTabSz="779252" rtl="0" eaLnBrk="1" latinLnBrk="0" hangingPunct="1">
              <a:lnSpc>
                <a:spcPct val="103000"/>
              </a:lnSpc>
              <a:spcBef>
                <a:spcPct val="0"/>
              </a:spcBef>
              <a:buNone/>
              <a:defRPr sz="2000" b="1" kern="100" baseline="0">
                <a:solidFill>
                  <a:schemeClr val="tx1"/>
                </a:solidFill>
                <a:latin typeface="VW Head Office" panose="020B0503040200000003" pitchFamily="34" charset="0"/>
                <a:ea typeface="+mj-ea"/>
                <a:cs typeface="+mj-cs"/>
              </a:defRPr>
            </a:lvl1pPr>
          </a:lstStyle>
          <a:p>
            <a:r>
              <a:rPr lang="de-DE" b="0" dirty="0">
                <a:solidFill>
                  <a:schemeClr val="bg1"/>
                </a:solidFill>
                <a:latin typeface="+mn-lt"/>
              </a:rPr>
              <a:t>Stolz auf unser Unternehmen.</a:t>
            </a:r>
          </a:p>
        </p:txBody>
      </p:sp>
      <p:pic>
        <p:nvPicPr>
          <p:cNvPr id="9218" name="Picture 2" descr="C:\Users\DLBVIDU\Pictures\AJ 2\UK1.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87" y="679937"/>
            <a:ext cx="9904413" cy="294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619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W SK: Titelfolie (Touare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49289" y="4425950"/>
            <a:ext cx="8121649" cy="749300"/>
          </a:xfrm>
          <a:extLst>
            <a:ext uri="{909E8E84-426E-40DD-AFC4-6F175D3DCCD1}">
              <a14:hiddenFill xmlns:a14="http://schemas.microsoft.com/office/drawing/2010/main">
                <a:solidFill>
                  <a:schemeClr val="accent1"/>
                </a:solidFill>
              </a14:hiddenFill>
            </a:ext>
          </a:extLst>
        </p:spPr>
        <p:txBody>
          <a:bodyPr/>
          <a:lstStyle>
            <a:lvl1pPr>
              <a:defRPr sz="2800" baseline="0"/>
            </a:lvl1pPr>
          </a:lstStyle>
          <a:p>
            <a:pPr lvl="0"/>
            <a:r>
              <a:rPr lang="en-US" noProof="0" smtClean="0"/>
              <a:t>Click to edit Master title style</a:t>
            </a:r>
            <a:endParaRPr lang="de-DE" noProof="0" dirty="0" smtClean="0"/>
          </a:p>
        </p:txBody>
      </p:sp>
      <p:sp>
        <p:nvSpPr>
          <p:cNvPr id="8" name="Rectangle 3"/>
          <p:cNvSpPr>
            <a:spLocks noGrp="1" noChangeArrowheads="1"/>
          </p:cNvSpPr>
          <p:nvPr>
            <p:ph type="subTitle" sz="quarter" idx="1" hasCustomPrompt="1"/>
          </p:nvPr>
        </p:nvSpPr>
        <p:spPr>
          <a:xfrm>
            <a:off x="649289" y="5249864"/>
            <a:ext cx="8121649" cy="530225"/>
          </a:xfrm>
          <a:prstGeom prst="rect">
            <a:avLst/>
          </a:prstGeom>
        </p:spPr>
        <p:txBody>
          <a:bodyPr anchor="b">
            <a:noAutofit/>
          </a:bodyPr>
          <a:lstStyle>
            <a:lvl1pPr>
              <a:spcBef>
                <a:spcPct val="0"/>
              </a:spcBef>
              <a:defRPr sz="2400" b="0" baseline="0">
                <a:latin typeface="VW Head Office" panose="020B0503040200000003" pitchFamily="34" charset="0"/>
              </a:defRPr>
            </a:lvl1pPr>
          </a:lstStyle>
          <a:p>
            <a:pPr lvl="0"/>
            <a:r>
              <a:rPr lang="de-DE" noProof="0" dirty="0" smtClean="0"/>
              <a:t>Formatvorlage durch Klicken bearbeiten</a:t>
            </a:r>
          </a:p>
        </p:txBody>
      </p:sp>
      <p:pic>
        <p:nvPicPr>
          <p:cNvPr id="5" name="Grafik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6"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pic>
        <p:nvPicPr>
          <p:cNvPr id="1026" name="Picture 2" descr="C:\Users\dlbvidu\Downloads\DB2014AU01051_small.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5994" b="2666"/>
          <a:stretch/>
        </p:blipFill>
        <p:spPr bwMode="auto">
          <a:xfrm>
            <a:off x="1226" y="869"/>
            <a:ext cx="9906000" cy="405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618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W SK: Titelfolie (Q7)">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49289" y="4425950"/>
            <a:ext cx="8121649" cy="749300"/>
          </a:xfrm>
          <a:extLst>
            <a:ext uri="{909E8E84-426E-40DD-AFC4-6F175D3DCCD1}">
              <a14:hiddenFill xmlns:a14="http://schemas.microsoft.com/office/drawing/2010/main">
                <a:solidFill>
                  <a:schemeClr val="accent1"/>
                </a:solidFill>
              </a14:hiddenFill>
            </a:ext>
          </a:extLst>
        </p:spPr>
        <p:txBody>
          <a:bodyPr/>
          <a:lstStyle>
            <a:lvl1pPr>
              <a:defRPr sz="2800" baseline="0"/>
            </a:lvl1pPr>
          </a:lstStyle>
          <a:p>
            <a:pPr lvl="0"/>
            <a:r>
              <a:rPr lang="en-US" noProof="0" smtClean="0"/>
              <a:t>Click to edit Master title style</a:t>
            </a:r>
            <a:endParaRPr lang="de-DE" noProof="0" dirty="0" smtClean="0"/>
          </a:p>
        </p:txBody>
      </p:sp>
      <p:sp>
        <p:nvSpPr>
          <p:cNvPr id="8" name="Rectangle 3"/>
          <p:cNvSpPr>
            <a:spLocks noGrp="1" noChangeArrowheads="1"/>
          </p:cNvSpPr>
          <p:nvPr>
            <p:ph type="subTitle" sz="quarter" idx="1" hasCustomPrompt="1"/>
          </p:nvPr>
        </p:nvSpPr>
        <p:spPr>
          <a:xfrm>
            <a:off x="649289" y="5249864"/>
            <a:ext cx="8121649" cy="530225"/>
          </a:xfrm>
          <a:prstGeom prst="rect">
            <a:avLst/>
          </a:prstGeom>
        </p:spPr>
        <p:txBody>
          <a:bodyPr anchor="b">
            <a:noAutofit/>
          </a:bodyPr>
          <a:lstStyle>
            <a:lvl1pPr>
              <a:spcBef>
                <a:spcPct val="0"/>
              </a:spcBef>
              <a:defRPr sz="2400" b="0" baseline="0">
                <a:latin typeface="VW Head Office" panose="020B0503040200000003" pitchFamily="34" charset="0"/>
              </a:defRPr>
            </a:lvl1pPr>
          </a:lstStyle>
          <a:p>
            <a:pPr lvl="0"/>
            <a:r>
              <a:rPr lang="de-DE" noProof="0" dirty="0" smtClean="0"/>
              <a:t>Formatvorlage durch Klicken bearbeiten</a:t>
            </a:r>
          </a:p>
        </p:txBody>
      </p:sp>
      <p:pic>
        <p:nvPicPr>
          <p:cNvPr id="5" name="Grafik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6"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pic>
        <p:nvPicPr>
          <p:cNvPr id="1026" name="Picture 2" descr="C:\Users\dlbvidu\Downloads\DB2014AU01051_small.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5994" b="2666"/>
          <a:stretch/>
        </p:blipFill>
        <p:spPr bwMode="auto">
          <a:xfrm>
            <a:off x="1226" y="869"/>
            <a:ext cx="9906000" cy="405279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W:\90 Unterlagen\01 Bilder\01 Produkte\15 02 19 Der neue Audi Q7 (all)\audi-galerie\mediagallery_images__2.jp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6179" b="11088"/>
          <a:stretch/>
        </p:blipFill>
        <p:spPr bwMode="auto">
          <a:xfrm>
            <a:off x="0" y="868"/>
            <a:ext cx="9906000" cy="40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667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W SK: Titelfolie (cup up!)">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49289" y="4425950"/>
            <a:ext cx="8121649" cy="749300"/>
          </a:xfrm>
          <a:extLst>
            <a:ext uri="{909E8E84-426E-40DD-AFC4-6F175D3DCCD1}">
              <a14:hiddenFill xmlns:a14="http://schemas.microsoft.com/office/drawing/2010/main">
                <a:solidFill>
                  <a:schemeClr val="accent1"/>
                </a:solidFill>
              </a14:hiddenFill>
            </a:ext>
          </a:extLst>
        </p:spPr>
        <p:txBody>
          <a:bodyPr/>
          <a:lstStyle>
            <a:lvl1pPr>
              <a:defRPr sz="2800" baseline="0"/>
            </a:lvl1pPr>
          </a:lstStyle>
          <a:p>
            <a:pPr lvl="0"/>
            <a:r>
              <a:rPr lang="en-US" noProof="0" smtClean="0"/>
              <a:t>Click to edit Master title style</a:t>
            </a:r>
            <a:endParaRPr lang="de-DE" noProof="0" dirty="0" smtClean="0"/>
          </a:p>
        </p:txBody>
      </p:sp>
      <p:sp>
        <p:nvSpPr>
          <p:cNvPr id="8" name="Rectangle 3"/>
          <p:cNvSpPr>
            <a:spLocks noGrp="1" noChangeArrowheads="1"/>
          </p:cNvSpPr>
          <p:nvPr>
            <p:ph type="subTitle" sz="quarter" idx="1" hasCustomPrompt="1"/>
          </p:nvPr>
        </p:nvSpPr>
        <p:spPr>
          <a:xfrm>
            <a:off x="649289" y="5249864"/>
            <a:ext cx="8121649" cy="530225"/>
          </a:xfrm>
          <a:prstGeom prst="rect">
            <a:avLst/>
          </a:prstGeom>
        </p:spPr>
        <p:txBody>
          <a:bodyPr anchor="b">
            <a:noAutofit/>
          </a:bodyPr>
          <a:lstStyle>
            <a:lvl1pPr>
              <a:spcBef>
                <a:spcPct val="0"/>
              </a:spcBef>
              <a:defRPr sz="2400" b="0" baseline="0">
                <a:latin typeface="VW Head Office" panose="020B0503040200000003" pitchFamily="34" charset="0"/>
              </a:defRPr>
            </a:lvl1pPr>
          </a:lstStyle>
          <a:p>
            <a:pPr lvl="0"/>
            <a:r>
              <a:rPr lang="de-DE" noProof="0" dirty="0" smtClean="0"/>
              <a:t>Formatvorlage durch Klicken bearbeiten</a:t>
            </a:r>
          </a:p>
        </p:txBody>
      </p:sp>
      <p:pic>
        <p:nvPicPr>
          <p:cNvPr id="5" name="Grafik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6"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pic>
        <p:nvPicPr>
          <p:cNvPr id="9" name="Picture 4" descr="W:\90 Unterlagen\01 Bilder\01 Produkte\14 10 06 Up\UP_40.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1" t="18502" r="288" b="27313"/>
          <a:stretch/>
        </p:blipFill>
        <p:spPr bwMode="auto">
          <a:xfrm>
            <a:off x="3050" y="-1"/>
            <a:ext cx="9902949" cy="405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79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W SK: Titelfolie (Zp.8 Ban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49289" y="4425950"/>
            <a:ext cx="8121649" cy="749300"/>
          </a:xfrm>
          <a:extLst>
            <a:ext uri="{909E8E84-426E-40DD-AFC4-6F175D3DCCD1}">
              <a14:hiddenFill xmlns:a14="http://schemas.microsoft.com/office/drawing/2010/main">
                <a:solidFill>
                  <a:schemeClr val="accent1"/>
                </a:solidFill>
              </a14:hiddenFill>
            </a:ext>
          </a:extLst>
        </p:spPr>
        <p:txBody>
          <a:bodyPr/>
          <a:lstStyle>
            <a:lvl1pPr>
              <a:defRPr sz="2800" baseline="0"/>
            </a:lvl1pPr>
          </a:lstStyle>
          <a:p>
            <a:pPr lvl="0"/>
            <a:r>
              <a:rPr lang="en-US" noProof="0" smtClean="0"/>
              <a:t>Click to edit Master title style</a:t>
            </a:r>
            <a:endParaRPr lang="de-DE" noProof="0" dirty="0" smtClean="0"/>
          </a:p>
        </p:txBody>
      </p:sp>
      <p:sp>
        <p:nvSpPr>
          <p:cNvPr id="8" name="Rectangle 3"/>
          <p:cNvSpPr>
            <a:spLocks noGrp="1" noChangeArrowheads="1"/>
          </p:cNvSpPr>
          <p:nvPr>
            <p:ph type="subTitle" sz="quarter" idx="1" hasCustomPrompt="1"/>
          </p:nvPr>
        </p:nvSpPr>
        <p:spPr>
          <a:xfrm>
            <a:off x="649289" y="5249864"/>
            <a:ext cx="8121649" cy="530225"/>
          </a:xfrm>
          <a:prstGeom prst="rect">
            <a:avLst/>
          </a:prstGeom>
        </p:spPr>
        <p:txBody>
          <a:bodyPr anchor="b">
            <a:noAutofit/>
          </a:bodyPr>
          <a:lstStyle>
            <a:lvl1pPr>
              <a:spcBef>
                <a:spcPct val="0"/>
              </a:spcBef>
              <a:defRPr sz="2400" b="0" baseline="0">
                <a:latin typeface="VW Head Office" panose="020B0503040200000003" pitchFamily="34" charset="0"/>
              </a:defRPr>
            </a:lvl1pPr>
          </a:lstStyle>
          <a:p>
            <a:pPr lvl="0"/>
            <a:r>
              <a:rPr lang="de-DE" noProof="0" dirty="0" smtClean="0"/>
              <a:t>Formatvorlage durch Klicken bearbeiten</a:t>
            </a:r>
          </a:p>
        </p:txBody>
      </p:sp>
      <p:pic>
        <p:nvPicPr>
          <p:cNvPr id="5" name="Grafik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6"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pic>
        <p:nvPicPr>
          <p:cNvPr id="10" name="Picture 5" descr="C:\Users\dlbvidu\Downloads\DB2015FA00026_small.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2" t="30881" r="321" b="7766"/>
          <a:stretch/>
        </p:blipFill>
        <p:spPr bwMode="auto">
          <a:xfrm>
            <a:off x="1226" y="0"/>
            <a:ext cx="9904774" cy="405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5955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W SK: 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48000" y="287338"/>
            <a:ext cx="8122938" cy="900112"/>
          </a:xfrm>
        </p:spPr>
        <p:txBody>
          <a:bodyPr/>
          <a:lstStyle>
            <a:lvl1pPr>
              <a:defRPr kern="100" baseline="0"/>
            </a:lvl1pPr>
          </a:lstStyle>
          <a:p>
            <a:r>
              <a:rPr lang="en-US" noProof="0" smtClean="0"/>
              <a:t>Click to edit Master title style</a:t>
            </a:r>
            <a:endParaRPr lang="de-DE" noProof="0" dirty="0"/>
          </a:p>
        </p:txBody>
      </p:sp>
      <p:sp>
        <p:nvSpPr>
          <p:cNvPr id="3" name="Inhaltsplatzhalter 2"/>
          <p:cNvSpPr>
            <a:spLocks noGrp="1"/>
          </p:cNvSpPr>
          <p:nvPr>
            <p:ph idx="1"/>
          </p:nvPr>
        </p:nvSpPr>
        <p:spPr>
          <a:xfrm>
            <a:off x="648000" y="1368000"/>
            <a:ext cx="8122938" cy="4410500"/>
          </a:xfrm>
          <a:prstGeom prst="rect">
            <a:avLst/>
          </a:prstGeom>
        </p:spPr>
        <p:txBody>
          <a:bodyPr>
            <a:noAutofit/>
          </a:bodyPr>
          <a:lstStyle>
            <a:lvl1pPr marL="0" marR="0" indent="0" algn="l" defTabSz="914400" rtl="0" eaLnBrk="1" fontAlgn="base" latinLnBrk="0" hangingPunct="1">
              <a:lnSpc>
                <a:spcPct val="110000"/>
              </a:lnSpc>
              <a:spcBef>
                <a:spcPts val="0"/>
              </a:spcBef>
              <a:spcAft>
                <a:spcPts val="1000"/>
              </a:spcAft>
              <a:buClrTx/>
              <a:buSzTx/>
              <a:buFontTx/>
              <a:buNone/>
              <a:tabLst/>
              <a:defRPr sz="1800" b="0" i="0" baseline="0"/>
            </a:lvl1pPr>
            <a:lvl2pPr marL="180975" marR="0" indent="-179388"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2pPr>
            <a:lvl3pPr marL="361950"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3pPr>
            <a:lvl4pPr marL="542925"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4pPr>
            <a:lvl5pPr marL="714375" marR="0" indent="-171450"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dirty="0"/>
          </a:p>
        </p:txBody>
      </p:sp>
      <p:pic>
        <p:nvPicPr>
          <p:cNvPr id="7" name="Grafik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8"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
        <p:nvSpPr>
          <p:cNvPr id="9"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10" name="Rectangle 5"/>
          <p:cNvSpPr>
            <a:spLocks noGrp="1" noChangeArrowheads="1"/>
          </p:cNvSpPr>
          <p:nvPr>
            <p:ph type="dt" sz="half" idx="2"/>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11" name="Rectangle 4"/>
          <p:cNvSpPr>
            <a:spLocks noGrp="1" noChangeArrowheads="1"/>
          </p:cNvSpPr>
          <p:nvPr>
            <p:ph type="ftr" sz="quarter" idx="3"/>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spTree>
    <p:extLst>
      <p:ext uri="{BB962C8B-B14F-4D97-AF65-F5344CB8AC3E}">
        <p14:creationId xmlns:p14="http://schemas.microsoft.com/office/powerpoint/2010/main" val="3977875929"/>
      </p:ext>
    </p:extLst>
  </p:cSld>
  <p:clrMapOvr>
    <a:masterClrMapping/>
  </p:clrMapOvr>
  <p:transition>
    <p:cu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W SK: 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48000" y="287338"/>
            <a:ext cx="8122938" cy="352742"/>
          </a:xfrm>
        </p:spPr>
        <p:txBody>
          <a:bodyPr/>
          <a:lstStyle>
            <a:lvl1pPr>
              <a:defRPr kern="100" baseline="0"/>
            </a:lvl1pPr>
          </a:lstStyle>
          <a:p>
            <a:r>
              <a:rPr lang="en-US" noProof="0" smtClean="0"/>
              <a:t>Click to edit Master title style</a:t>
            </a:r>
            <a:endParaRPr lang="de-DE" noProof="0" dirty="0"/>
          </a:p>
        </p:txBody>
      </p:sp>
      <p:sp>
        <p:nvSpPr>
          <p:cNvPr id="3" name="Inhaltsplatzhalter 2"/>
          <p:cNvSpPr>
            <a:spLocks noGrp="1"/>
          </p:cNvSpPr>
          <p:nvPr>
            <p:ph idx="1"/>
          </p:nvPr>
        </p:nvSpPr>
        <p:spPr>
          <a:xfrm>
            <a:off x="648000" y="1368000"/>
            <a:ext cx="8122938" cy="4410500"/>
          </a:xfrm>
          <a:prstGeom prst="rect">
            <a:avLst/>
          </a:prstGeom>
        </p:spPr>
        <p:txBody>
          <a:bodyPr>
            <a:noAutofit/>
          </a:bodyPr>
          <a:lstStyle>
            <a:lvl1pPr marL="0" marR="0" indent="0" algn="l" defTabSz="914400" rtl="0" eaLnBrk="1" fontAlgn="base" latinLnBrk="0" hangingPunct="1">
              <a:lnSpc>
                <a:spcPct val="110000"/>
              </a:lnSpc>
              <a:spcBef>
                <a:spcPts val="0"/>
              </a:spcBef>
              <a:spcAft>
                <a:spcPts val="1000"/>
              </a:spcAft>
              <a:buClrTx/>
              <a:buSzTx/>
              <a:buFontTx/>
              <a:buNone/>
              <a:tabLst/>
              <a:defRPr sz="1800" b="0" i="0" baseline="0"/>
            </a:lvl1pPr>
            <a:lvl2pPr marL="180975" marR="0" indent="-179388"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2pPr>
            <a:lvl3pPr marL="361950"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3pPr>
            <a:lvl4pPr marL="542925"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4pPr>
            <a:lvl5pPr marL="714375" marR="0" indent="-171450"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dirty="0"/>
          </a:p>
        </p:txBody>
      </p:sp>
      <p:pic>
        <p:nvPicPr>
          <p:cNvPr id="7" name="Grafik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8"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
        <p:nvSpPr>
          <p:cNvPr id="9"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10" name="Rectangle 5"/>
          <p:cNvSpPr>
            <a:spLocks noGrp="1" noChangeArrowheads="1"/>
          </p:cNvSpPr>
          <p:nvPr>
            <p:ph type="dt" sz="half" idx="2"/>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11" name="Rectangle 4"/>
          <p:cNvSpPr>
            <a:spLocks noGrp="1" noChangeArrowheads="1"/>
          </p:cNvSpPr>
          <p:nvPr>
            <p:ph type="ftr" sz="quarter" idx="3"/>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sp>
        <p:nvSpPr>
          <p:cNvPr id="12" name="Textplatzhalter 2"/>
          <p:cNvSpPr>
            <a:spLocks noGrp="1"/>
          </p:cNvSpPr>
          <p:nvPr>
            <p:ph type="body" idx="14"/>
          </p:nvPr>
        </p:nvSpPr>
        <p:spPr>
          <a:xfrm>
            <a:off x="648000" y="662767"/>
            <a:ext cx="8121600" cy="528470"/>
          </a:xfrm>
          <a:prstGeom prst="rect">
            <a:avLst/>
          </a:prstGeom>
        </p:spPr>
        <p:txBody>
          <a:bodyPr anchor="t"/>
          <a:lstStyle>
            <a:lvl1pPr marL="0" indent="0" algn="l" defTabSz="914400" rtl="0" eaLnBrk="1" latinLnBrk="0" hangingPunct="1">
              <a:lnSpc>
                <a:spcPct val="103000"/>
              </a:lnSpc>
              <a:spcBef>
                <a:spcPct val="0"/>
              </a:spcBef>
              <a:buNone/>
              <a:defRPr lang="de-DE" sz="2400" b="0" kern="100" baseline="0" noProof="0" dirty="0" smtClean="0">
                <a:solidFill>
                  <a:schemeClr val="tx1"/>
                </a:solidFill>
                <a:latin typeface="VW Head Office" panose="020B0503040200000003"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Tree>
    <p:extLst>
      <p:ext uri="{BB962C8B-B14F-4D97-AF65-F5344CB8AC3E}">
        <p14:creationId xmlns:p14="http://schemas.microsoft.com/office/powerpoint/2010/main" val="482541003"/>
      </p:ext>
    </p:extLst>
  </p:cSld>
  <p:clrMapOvr>
    <a:masterClrMapping/>
  </p:clrMapOvr>
  <p:transition>
    <p:cu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W SK: Folienlayout zweispalti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49288" y="1368000"/>
            <a:ext cx="3960000" cy="4410500"/>
          </a:xfrm>
          <a:prstGeom prst="rect">
            <a:avLst/>
          </a:prstGeo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dirty="0"/>
          </a:p>
        </p:txBody>
      </p:sp>
      <p:sp>
        <p:nvSpPr>
          <p:cNvPr id="4" name="Inhaltsplatzhalter 3"/>
          <p:cNvSpPr>
            <a:spLocks noGrp="1"/>
          </p:cNvSpPr>
          <p:nvPr>
            <p:ph sz="half" idx="2"/>
          </p:nvPr>
        </p:nvSpPr>
        <p:spPr>
          <a:xfrm>
            <a:off x="4810938" y="1368000"/>
            <a:ext cx="3960000" cy="4410500"/>
          </a:xfrm>
          <a:prstGeom prst="rect">
            <a:avLst/>
          </a:prstGeo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dirty="0"/>
          </a:p>
        </p:txBody>
      </p:sp>
      <p:sp>
        <p:nvSpPr>
          <p:cNvPr id="5" name="Titel 4"/>
          <p:cNvSpPr>
            <a:spLocks noGrp="1"/>
          </p:cNvSpPr>
          <p:nvPr>
            <p:ph type="title"/>
          </p:nvPr>
        </p:nvSpPr>
        <p:spPr/>
        <p:txBody>
          <a:bodyPr/>
          <a:lstStyle>
            <a:lvl1pPr>
              <a:defRPr baseline="0"/>
            </a:lvl1pPr>
          </a:lstStyle>
          <a:p>
            <a:r>
              <a:rPr lang="en-US" noProof="0" smtClean="0"/>
              <a:t>Click to edit Master title style</a:t>
            </a:r>
            <a:endParaRPr lang="de-DE" noProof="0" dirty="0"/>
          </a:p>
        </p:txBody>
      </p:sp>
      <p:pic>
        <p:nvPicPr>
          <p:cNvPr id="9" name="Grafik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10"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
        <p:nvSpPr>
          <p:cNvPr id="12"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13" name="Rectangle 5"/>
          <p:cNvSpPr>
            <a:spLocks noGrp="1" noChangeArrowheads="1"/>
          </p:cNvSpPr>
          <p:nvPr>
            <p:ph type="dt" sz="half" idx="10"/>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14" name="Rectangle 4"/>
          <p:cNvSpPr>
            <a:spLocks noGrp="1" noChangeArrowheads="1"/>
          </p:cNvSpPr>
          <p:nvPr>
            <p:ph type="ftr" sz="quarter" idx="3"/>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spTree>
    <p:extLst>
      <p:ext uri="{BB962C8B-B14F-4D97-AF65-F5344CB8AC3E}">
        <p14:creationId xmlns:p14="http://schemas.microsoft.com/office/powerpoint/2010/main" val="31728331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W SK: 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47999" y="1368000"/>
            <a:ext cx="3960000" cy="714375"/>
          </a:xfrm>
          <a:prstGeom prst="rect">
            <a:avLst/>
          </a:prstGeom>
        </p:spPr>
        <p:txBody>
          <a:bodyPr anchor="t"/>
          <a:lstStyle>
            <a:lvl1pPr marL="0" indent="0">
              <a:spcBef>
                <a:spcPts val="0"/>
              </a:spcBef>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platzhalter 4"/>
          <p:cNvSpPr>
            <a:spLocks noGrp="1"/>
          </p:cNvSpPr>
          <p:nvPr>
            <p:ph type="body" sz="quarter" idx="3"/>
          </p:nvPr>
        </p:nvSpPr>
        <p:spPr>
          <a:xfrm>
            <a:off x="4810938" y="1368000"/>
            <a:ext cx="3960000" cy="714375"/>
          </a:xfrm>
          <a:prstGeom prst="rect">
            <a:avLst/>
          </a:prstGeom>
        </p:spPr>
        <p:txBody>
          <a:bodyPr anchor="t">
            <a:no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0" name="Inhaltsplatzhalter 2"/>
          <p:cNvSpPr>
            <a:spLocks noGrp="1"/>
          </p:cNvSpPr>
          <p:nvPr>
            <p:ph sz="half" idx="10"/>
          </p:nvPr>
        </p:nvSpPr>
        <p:spPr>
          <a:xfrm>
            <a:off x="648000" y="2095501"/>
            <a:ext cx="3960000" cy="3683000"/>
          </a:xfrm>
          <a:prstGeom prst="rect">
            <a:avLst/>
          </a:prstGeom>
        </p:spPr>
        <p:txBody>
          <a:bodyPr/>
          <a:lstStyle>
            <a:lvl1pPr>
              <a:defRPr sz="18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dirty="0"/>
          </a:p>
        </p:txBody>
      </p:sp>
      <p:sp>
        <p:nvSpPr>
          <p:cNvPr id="11" name="Inhaltsplatzhalter 3"/>
          <p:cNvSpPr>
            <a:spLocks noGrp="1"/>
          </p:cNvSpPr>
          <p:nvPr>
            <p:ph sz="half" idx="2"/>
          </p:nvPr>
        </p:nvSpPr>
        <p:spPr>
          <a:xfrm>
            <a:off x="4801058" y="2085975"/>
            <a:ext cx="3960000" cy="3692526"/>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dirty="0"/>
          </a:p>
        </p:txBody>
      </p:sp>
      <p:sp>
        <p:nvSpPr>
          <p:cNvPr id="2" name="Titel 1"/>
          <p:cNvSpPr>
            <a:spLocks noGrp="1"/>
          </p:cNvSpPr>
          <p:nvPr>
            <p:ph type="title"/>
          </p:nvPr>
        </p:nvSpPr>
        <p:spPr>
          <a:xfrm>
            <a:off x="648000" y="287338"/>
            <a:ext cx="8122938" cy="900112"/>
          </a:xfrm>
        </p:spPr>
        <p:txBody>
          <a:bodyPr/>
          <a:lstStyle/>
          <a:p>
            <a:r>
              <a:rPr lang="en-US" noProof="0" smtClean="0"/>
              <a:t>Click to edit Master title style</a:t>
            </a:r>
            <a:endParaRPr lang="de-DE" noProof="0" dirty="0"/>
          </a:p>
        </p:txBody>
      </p:sp>
      <p:pic>
        <p:nvPicPr>
          <p:cNvPr id="12" name="Grafik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2111" y="6185726"/>
            <a:ext cx="432821" cy="432758"/>
          </a:xfrm>
          <a:prstGeom prst="rect">
            <a:avLst/>
          </a:prstGeom>
        </p:spPr>
      </p:pic>
      <p:pic>
        <p:nvPicPr>
          <p:cNvPr id="13" name="Bild 5" descr="LogoVWSK_Powerpoint_Schriftzug_R_v01_e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56" y="6324080"/>
            <a:ext cx="1414774" cy="148923"/>
          </a:xfrm>
          <a:prstGeom prst="rect">
            <a:avLst/>
          </a:prstGeom>
        </p:spPr>
      </p:pic>
      <p:sp>
        <p:nvSpPr>
          <p:cNvPr id="14"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16" name="Rectangle 5"/>
          <p:cNvSpPr>
            <a:spLocks noGrp="1" noChangeArrowheads="1"/>
          </p:cNvSpPr>
          <p:nvPr>
            <p:ph type="dt" sz="half" idx="11"/>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17" name="Rectangle 4"/>
          <p:cNvSpPr>
            <a:spLocks noGrp="1" noChangeArrowheads="1"/>
          </p:cNvSpPr>
          <p:nvPr>
            <p:ph type="ftr" sz="quarter" idx="12"/>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spTree>
    <p:extLst>
      <p:ext uri="{BB962C8B-B14F-4D97-AF65-F5344CB8AC3E}">
        <p14:creationId xmlns:p14="http://schemas.microsoft.com/office/powerpoint/2010/main" val="20827116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6"/>
          <p:cNvSpPr>
            <a:spLocks noGrp="1" noChangeArrowheads="1"/>
          </p:cNvSpPr>
          <p:nvPr>
            <p:ph type="sldNum" sz="quarter" idx="4"/>
          </p:nvPr>
        </p:nvSpPr>
        <p:spPr bwMode="auto">
          <a:xfrm>
            <a:off x="3546482" y="632008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00000"/>
              </a:lnSpc>
              <a:spcBef>
                <a:spcPct val="0"/>
              </a:spcBef>
              <a:defRPr sz="900" kern="100" baseline="0">
                <a:latin typeface="VW Text Office" panose="020B0503040200000003" pitchFamily="34" charset="0"/>
              </a:defRPr>
            </a:lvl1pPr>
          </a:lstStyle>
          <a:p>
            <a:fld id="{A5BB97A9-7D72-4F8F-8BC5-4E547C3F4DC5}" type="slidenum">
              <a:rPr lang="de-DE" smtClean="0"/>
              <a:pPr/>
              <a:t>‹#›</a:t>
            </a:fld>
            <a:endParaRPr lang="de-DE" dirty="0"/>
          </a:p>
        </p:txBody>
      </p:sp>
      <p:sp>
        <p:nvSpPr>
          <p:cNvPr id="16" name="Rectangle 5"/>
          <p:cNvSpPr>
            <a:spLocks noGrp="1" noChangeArrowheads="1"/>
          </p:cNvSpPr>
          <p:nvPr>
            <p:ph type="dt" sz="half" idx="2"/>
          </p:nvPr>
        </p:nvSpPr>
        <p:spPr bwMode="auto">
          <a:xfrm>
            <a:off x="3978482" y="6320083"/>
            <a:ext cx="108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100000"/>
              </a:lnSpc>
              <a:spcBef>
                <a:spcPct val="0"/>
              </a:spcBef>
              <a:defRPr sz="900" kern="100" baseline="0">
                <a:latin typeface="VW Text Office" panose="020B0503040200000003" pitchFamily="34" charset="0"/>
              </a:defRPr>
            </a:lvl1pPr>
          </a:lstStyle>
          <a:p>
            <a:r>
              <a:rPr lang="sk-SK" smtClean="0"/>
              <a:t>TT.MM.JJJJ</a:t>
            </a:r>
            <a:endParaRPr lang="de-DE"/>
          </a:p>
        </p:txBody>
      </p:sp>
      <p:sp>
        <p:nvSpPr>
          <p:cNvPr id="15" name="Rectangle 4"/>
          <p:cNvSpPr>
            <a:spLocks noGrp="1" noChangeArrowheads="1"/>
          </p:cNvSpPr>
          <p:nvPr>
            <p:ph type="ftr" sz="quarter" idx="3"/>
          </p:nvPr>
        </p:nvSpPr>
        <p:spPr bwMode="auto">
          <a:xfrm>
            <a:off x="5238482" y="6320083"/>
            <a:ext cx="350951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tabLst>
                <a:tab pos="1003300" algn="l"/>
                <a:tab pos="2751138" algn="l"/>
              </a:tabLst>
              <a:defRPr sz="900" kern="100" baseline="0">
                <a:latin typeface="VW Text Office" panose="020B0503040200000003" pitchFamily="34" charset="0"/>
              </a:defRPr>
            </a:lvl1pPr>
          </a:lstStyle>
          <a:p>
            <a:r>
              <a:rPr lang="de-DE" dirty="0" smtClean="0"/>
              <a:t>Name, Abteilung</a:t>
            </a:r>
            <a:endParaRPr lang="de-DE" dirty="0"/>
          </a:p>
        </p:txBody>
      </p:sp>
      <p:sp>
        <p:nvSpPr>
          <p:cNvPr id="13" name="Rectangle 2"/>
          <p:cNvSpPr>
            <a:spLocks noGrp="1" noChangeArrowheads="1"/>
          </p:cNvSpPr>
          <p:nvPr>
            <p:ph type="title"/>
          </p:nvPr>
        </p:nvSpPr>
        <p:spPr bwMode="auto">
          <a:xfrm>
            <a:off x="648000" y="287338"/>
            <a:ext cx="8122938" cy="900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Mastertitelformat bearbeiten</a:t>
            </a:r>
          </a:p>
        </p:txBody>
      </p:sp>
      <p:sp>
        <p:nvSpPr>
          <p:cNvPr id="3" name="Textplatzhalter 2"/>
          <p:cNvSpPr>
            <a:spLocks noGrp="1"/>
          </p:cNvSpPr>
          <p:nvPr>
            <p:ph type="body" idx="1"/>
          </p:nvPr>
        </p:nvSpPr>
        <p:spPr>
          <a:xfrm>
            <a:off x="649288" y="1368001"/>
            <a:ext cx="8121650" cy="441050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4058366458"/>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5" r:id="rId3"/>
    <p:sldLayoutId id="2147483670" r:id="rId4"/>
    <p:sldLayoutId id="2147483676" r:id="rId5"/>
    <p:sldLayoutId id="2147483666" r:id="rId6"/>
    <p:sldLayoutId id="2147483658" r:id="rId7"/>
    <p:sldLayoutId id="2147483663" r:id="rId8"/>
    <p:sldLayoutId id="2147483664" r:id="rId9"/>
    <p:sldLayoutId id="2147483665" r:id="rId10"/>
    <p:sldLayoutId id="2147483651" r:id="rId11"/>
    <p:sldLayoutId id="2147483667" r:id="rId12"/>
    <p:sldLayoutId id="2147483668" r:id="rId13"/>
    <p:sldLayoutId id="2147483659" r:id="rId14"/>
    <p:sldLayoutId id="2147483660" r:id="rId15"/>
    <p:sldLayoutId id="2147483661" r:id="rId16"/>
    <p:sldLayoutId id="2147483662" r:id="rId17"/>
    <p:sldLayoutId id="2147483677" r:id="rId18"/>
  </p:sldLayoutIdLst>
  <p:timing>
    <p:tnLst>
      <p:par>
        <p:cTn id="1" dur="indefinite" restart="never" nodeType="tmRoot"/>
      </p:par>
    </p:tnLst>
  </p:timing>
  <p:hf hdr="0"/>
  <p:txStyles>
    <p:titleStyle>
      <a:lvl1pPr algn="l" defTabSz="914400" rtl="0" eaLnBrk="1" latinLnBrk="0" hangingPunct="1">
        <a:lnSpc>
          <a:spcPct val="103000"/>
        </a:lnSpc>
        <a:spcBef>
          <a:spcPct val="0"/>
        </a:spcBef>
        <a:buNone/>
        <a:defRPr sz="2400" b="1" kern="100" baseline="0">
          <a:solidFill>
            <a:schemeClr val="tx1"/>
          </a:solidFill>
          <a:latin typeface="VW Head Office" panose="020B0503040200000003" pitchFamily="34" charset="0"/>
          <a:ea typeface="+mj-ea"/>
          <a:cs typeface="+mj-cs"/>
        </a:defRPr>
      </a:lvl1pPr>
    </p:titleStyle>
    <p:bodyStyle>
      <a:lvl1pPr marL="0" marR="0" indent="0" algn="l" defTabSz="914400" rtl="0" eaLnBrk="1" fontAlgn="base" latinLnBrk="0" hangingPunct="1">
        <a:lnSpc>
          <a:spcPct val="110000"/>
        </a:lnSpc>
        <a:spcBef>
          <a:spcPts val="0"/>
        </a:spcBef>
        <a:spcAft>
          <a:spcPts val="1000"/>
        </a:spcAft>
        <a:buClrTx/>
        <a:buSzTx/>
        <a:buFontTx/>
        <a:buNone/>
        <a:tabLst/>
        <a:defRPr sz="1800" b="0" kern="100" baseline="0">
          <a:solidFill>
            <a:schemeClr val="tx1"/>
          </a:solidFill>
          <a:latin typeface="VW Text Office" panose="020B0503040200000003" pitchFamily="34" charset="0"/>
          <a:ea typeface="+mn-ea"/>
          <a:cs typeface="+mn-cs"/>
        </a:defRPr>
      </a:lvl1pPr>
      <a:lvl2pPr marL="180975" marR="0" indent="-179388" algn="l" defTabSz="914400" rtl="0" eaLnBrk="1" fontAlgn="base" latinLnBrk="0" hangingPunct="1">
        <a:lnSpc>
          <a:spcPct val="110000"/>
        </a:lnSpc>
        <a:spcBef>
          <a:spcPts val="0"/>
        </a:spcBef>
        <a:spcAft>
          <a:spcPts val="1000"/>
        </a:spcAft>
        <a:buClrTx/>
        <a:buSzTx/>
        <a:buFont typeface="VW Headline OT-Book" pitchFamily="34" charset="0"/>
        <a:buChar char="–"/>
        <a:tabLst/>
        <a:defRPr sz="1800" kern="100" baseline="0">
          <a:solidFill>
            <a:schemeClr val="tx1"/>
          </a:solidFill>
          <a:latin typeface="VW Text Office" panose="020B0503040200000003" pitchFamily="34" charset="0"/>
          <a:ea typeface="+mn-ea"/>
          <a:cs typeface="+mn-cs"/>
        </a:defRPr>
      </a:lvl2pPr>
      <a:lvl3pPr marL="361950"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kern="100" baseline="0">
          <a:solidFill>
            <a:schemeClr val="tx1"/>
          </a:solidFill>
          <a:latin typeface="VW Text Office" panose="020B0503040200000003" pitchFamily="34" charset="0"/>
          <a:ea typeface="+mn-ea"/>
          <a:cs typeface="+mn-cs"/>
        </a:defRPr>
      </a:lvl3pPr>
      <a:lvl4pPr marL="542925"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kern="100" baseline="0">
          <a:solidFill>
            <a:schemeClr val="tx1"/>
          </a:solidFill>
          <a:latin typeface="VW Text Office" panose="020B0503040200000003" pitchFamily="34" charset="0"/>
          <a:ea typeface="+mn-ea"/>
          <a:cs typeface="+mn-cs"/>
        </a:defRPr>
      </a:lvl4pPr>
      <a:lvl5pPr marL="714375" marR="0" indent="-171450" algn="l" defTabSz="914400" rtl="0" eaLnBrk="1" fontAlgn="base" latinLnBrk="0" hangingPunct="1">
        <a:lnSpc>
          <a:spcPct val="110000"/>
        </a:lnSpc>
        <a:spcBef>
          <a:spcPts val="0"/>
        </a:spcBef>
        <a:spcAft>
          <a:spcPts val="1000"/>
        </a:spcAft>
        <a:buClrTx/>
        <a:buSzTx/>
        <a:buFont typeface="VW Headline OT-Book" pitchFamily="34" charset="0"/>
        <a:buChar char="–"/>
        <a:tabLst/>
        <a:defRPr sz="1800" kern="100" baseline="0">
          <a:solidFill>
            <a:schemeClr val="tx1"/>
          </a:solidFill>
          <a:latin typeface="VW Text Office" panose="020B050304020000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Medzinárodný deň upratovania</a:t>
            </a:r>
            <a:endParaRPr lang="de-DE" dirty="0"/>
          </a:p>
        </p:txBody>
      </p:sp>
      <p:sp>
        <p:nvSpPr>
          <p:cNvPr id="3" name="Podnadpis 2"/>
          <p:cNvSpPr>
            <a:spLocks noGrp="1"/>
          </p:cNvSpPr>
          <p:nvPr>
            <p:ph type="subTitle" sz="quarter" idx="1"/>
          </p:nvPr>
        </p:nvSpPr>
        <p:spPr/>
        <p:txBody>
          <a:bodyPr/>
          <a:lstStyle/>
          <a:p>
            <a:r>
              <a:rPr lang="sk-SK" dirty="0" smtClean="0"/>
              <a:t>Predstavenie konceptu</a:t>
            </a:r>
            <a:endParaRPr lang="de-DE" dirty="0"/>
          </a:p>
        </p:txBody>
      </p:sp>
    </p:spTree>
    <p:extLst>
      <p:ext uri="{BB962C8B-B14F-4D97-AF65-F5344CB8AC3E}">
        <p14:creationId xmlns:p14="http://schemas.microsoft.com/office/powerpoint/2010/main" val="3689798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47999" y="1368000"/>
            <a:ext cx="9005155" cy="4410500"/>
          </a:xfrm>
        </p:spPr>
        <p:txBody>
          <a:bodyPr/>
          <a:lstStyle/>
          <a:p>
            <a:pPr marL="171450" indent="-171450">
              <a:buFont typeface="Arial" panose="020B0604020202020204" pitchFamily="34" charset="0"/>
              <a:buChar char="•"/>
            </a:pPr>
            <a:endParaRPr lang="sk-SK" sz="1200" dirty="0">
              <a:solidFill>
                <a:schemeClr val="bg2">
                  <a:lumMod val="25000"/>
                </a:schemeClr>
              </a:solidFill>
              <a:latin typeface="+mn-lt"/>
            </a:endParaRPr>
          </a:p>
          <a:p>
            <a:endParaRPr lang="de-DE" dirty="0"/>
          </a:p>
        </p:txBody>
      </p:sp>
      <p:sp>
        <p:nvSpPr>
          <p:cNvPr id="4" name="Zástupný symbol čísla snímky 3"/>
          <p:cNvSpPr>
            <a:spLocks noGrp="1"/>
          </p:cNvSpPr>
          <p:nvPr>
            <p:ph type="sldNum" sz="quarter" idx="4"/>
          </p:nvPr>
        </p:nvSpPr>
        <p:spPr/>
        <p:txBody>
          <a:bodyPr/>
          <a:lstStyle/>
          <a:p>
            <a:fld id="{A5BB97A9-7D72-4F8F-8BC5-4E547C3F4DC5}" type="slidenum">
              <a:rPr lang="de-DE" smtClean="0"/>
              <a:pPr/>
              <a:t>10</a:t>
            </a:fld>
            <a:endParaRPr lang="de-DE" dirty="0"/>
          </a:p>
        </p:txBody>
      </p:sp>
      <p:sp>
        <p:nvSpPr>
          <p:cNvPr id="5" name="Zástupný symbol dátumu 4"/>
          <p:cNvSpPr>
            <a:spLocks noGrp="1"/>
          </p:cNvSpPr>
          <p:nvPr>
            <p:ph type="dt" sz="half" idx="2"/>
          </p:nvPr>
        </p:nvSpPr>
        <p:spPr/>
        <p:txBody>
          <a:bodyPr/>
          <a:lstStyle/>
          <a:p>
            <a:r>
              <a:rPr lang="sk-SK" dirty="0" smtClean="0"/>
              <a:t>5. 5. 2017</a:t>
            </a:r>
            <a:endParaRPr lang="de-DE" dirty="0"/>
          </a:p>
        </p:txBody>
      </p:sp>
      <p:sp>
        <p:nvSpPr>
          <p:cNvPr id="6" name="Zástupný symbol päty 5"/>
          <p:cNvSpPr>
            <a:spLocks noGrp="1"/>
          </p:cNvSpPr>
          <p:nvPr>
            <p:ph type="ftr" sz="quarter" idx="3"/>
          </p:nvPr>
        </p:nvSpPr>
        <p:spPr/>
        <p:txBody>
          <a:bodyPr/>
          <a:lstStyle/>
          <a:p>
            <a:r>
              <a:rPr lang="sk-SK" dirty="0" err="1" smtClean="0"/>
              <a:t>Haramiová</a:t>
            </a:r>
            <a:r>
              <a:rPr lang="sk-SK" dirty="0" smtClean="0"/>
              <a:t> Barbora </a:t>
            </a:r>
            <a:r>
              <a:rPr lang="de-DE" dirty="0" smtClean="0"/>
              <a:t>&amp; </a:t>
            </a:r>
            <a:r>
              <a:rPr lang="de-DE" dirty="0" err="1" smtClean="0"/>
              <a:t>Va</a:t>
            </a:r>
            <a:r>
              <a:rPr lang="sk-SK" dirty="0" err="1" smtClean="0"/>
              <a:t>šková</a:t>
            </a:r>
            <a:r>
              <a:rPr lang="sk-SK" dirty="0" smtClean="0"/>
              <a:t> Natália </a:t>
            </a:r>
            <a:endParaRPr lang="de-DE" dirty="0"/>
          </a:p>
        </p:txBody>
      </p:sp>
      <p:sp>
        <p:nvSpPr>
          <p:cNvPr id="7" name="Zástupný symbol textu 6"/>
          <p:cNvSpPr>
            <a:spLocks noGrp="1"/>
          </p:cNvSpPr>
          <p:nvPr>
            <p:ph type="body" idx="14"/>
          </p:nvPr>
        </p:nvSpPr>
        <p:spPr>
          <a:xfrm>
            <a:off x="648000" y="2815417"/>
            <a:ext cx="8121600" cy="528470"/>
          </a:xfrm>
        </p:spPr>
        <p:txBody>
          <a:bodyPr/>
          <a:lstStyle/>
          <a:p>
            <a:r>
              <a:rPr lang="sk-SK" sz="3600" b="1" dirty="0" smtClean="0"/>
              <a:t>Ďakujeme za pozornosť!</a:t>
            </a:r>
            <a:endParaRPr lang="de-DE" sz="3600" b="1" dirty="0"/>
          </a:p>
        </p:txBody>
      </p:sp>
    </p:spTree>
    <p:extLst>
      <p:ext uri="{BB962C8B-B14F-4D97-AF65-F5344CB8AC3E}">
        <p14:creationId xmlns:p14="http://schemas.microsoft.com/office/powerpoint/2010/main" val="318158783"/>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sk-SK" dirty="0" smtClean="0"/>
              <a:t>1 Deň upratovania</a:t>
            </a:r>
            <a:endParaRPr lang="sk-SK" dirty="0"/>
          </a:p>
        </p:txBody>
      </p:sp>
      <p:sp>
        <p:nvSpPr>
          <p:cNvPr id="9" name="Zástupný symbol obsahu 8"/>
          <p:cNvSpPr>
            <a:spLocks noGrp="1"/>
          </p:cNvSpPr>
          <p:nvPr>
            <p:ph idx="1"/>
          </p:nvPr>
        </p:nvSpPr>
        <p:spPr>
          <a:xfrm>
            <a:off x="568532" y="2302405"/>
            <a:ext cx="3916135" cy="1317096"/>
          </a:xfrm>
        </p:spPr>
        <p:txBody>
          <a:bodyPr/>
          <a:lstStyle/>
          <a:p>
            <a:pPr algn="just"/>
            <a:r>
              <a:rPr lang="sk-SK" sz="1200" dirty="0" smtClean="0">
                <a:solidFill>
                  <a:schemeClr val="bg2">
                    <a:lumMod val="25000"/>
                  </a:schemeClr>
                </a:solidFill>
              </a:rPr>
              <a:t>2017: VW SK pokračuje v každoročnej aktivite ochrany a skrášľovania životného prostredia – Zelená spolupráca.</a:t>
            </a:r>
          </a:p>
          <a:p>
            <a:pPr algn="just"/>
            <a:r>
              <a:rPr lang="sk-SK" sz="1200" dirty="0" smtClean="0">
                <a:solidFill>
                  <a:schemeClr val="bg2">
                    <a:lumMod val="25000"/>
                  </a:schemeClr>
                </a:solidFill>
              </a:rPr>
              <a:t>Miesta: </a:t>
            </a:r>
            <a:r>
              <a:rPr lang="sk-SK" sz="1200" dirty="0">
                <a:solidFill>
                  <a:schemeClr val="bg2">
                    <a:lumMod val="25000"/>
                  </a:schemeClr>
                </a:solidFill>
              </a:rPr>
              <a:t>Č</a:t>
            </a:r>
            <a:r>
              <a:rPr lang="sk-SK" sz="1200" dirty="0" smtClean="0">
                <a:solidFill>
                  <a:schemeClr val="bg2">
                    <a:lumMod val="25000"/>
                  </a:schemeClr>
                </a:solidFill>
              </a:rPr>
              <a:t>istenie a revitalizácia Národnej prírodnej rezervácie Devínska Kobyla za účasti zamestnancov a dobrovoľníkov, ako súčasť konceptu </a:t>
            </a:r>
            <a:r>
              <a:rPr lang="sk-SK" sz="1200" dirty="0" err="1" smtClean="0">
                <a:solidFill>
                  <a:schemeClr val="bg2">
                    <a:lumMod val="25000"/>
                  </a:schemeClr>
                </a:solidFill>
              </a:rPr>
              <a:t>Think</a:t>
            </a:r>
            <a:r>
              <a:rPr lang="sk-SK" sz="1200" dirty="0">
                <a:solidFill>
                  <a:schemeClr val="bg2">
                    <a:lumMod val="25000"/>
                  </a:schemeClr>
                </a:solidFill>
              </a:rPr>
              <a:t> </a:t>
            </a:r>
            <a:r>
              <a:rPr lang="sk-SK" sz="1200" dirty="0" err="1" smtClean="0">
                <a:solidFill>
                  <a:schemeClr val="bg2">
                    <a:lumMod val="25000"/>
                  </a:schemeClr>
                </a:solidFill>
              </a:rPr>
              <a:t>Blue</a:t>
            </a:r>
            <a:r>
              <a:rPr lang="sk-SK" sz="1200" dirty="0" smtClean="0">
                <a:solidFill>
                  <a:schemeClr val="bg2">
                    <a:lumMod val="25000"/>
                  </a:schemeClr>
                </a:solidFill>
              </a:rPr>
              <a:t>. </a:t>
            </a:r>
            <a:r>
              <a:rPr lang="sk-SK" sz="1200" dirty="0" err="1" smtClean="0">
                <a:solidFill>
                  <a:schemeClr val="bg2">
                    <a:lumMod val="25000"/>
                  </a:schemeClr>
                </a:solidFill>
              </a:rPr>
              <a:t>Factory</a:t>
            </a:r>
            <a:r>
              <a:rPr lang="sk-SK" sz="1200" dirty="0" smtClean="0">
                <a:solidFill>
                  <a:schemeClr val="bg2">
                    <a:lumMod val="25000"/>
                  </a:schemeClr>
                </a:solidFill>
              </a:rPr>
              <a:t>. </a:t>
            </a:r>
            <a:endParaRPr lang="sk-SK" sz="1200" dirty="0">
              <a:solidFill>
                <a:schemeClr val="bg2">
                  <a:lumMod val="25000"/>
                </a:schemeClr>
              </a:solidFill>
            </a:endParaRPr>
          </a:p>
          <a:p>
            <a:pPr algn="just"/>
            <a:endParaRPr lang="sk-SK" sz="1200" dirty="0">
              <a:solidFill>
                <a:schemeClr val="bg2">
                  <a:lumMod val="25000"/>
                </a:schemeClr>
              </a:solidFill>
            </a:endParaRPr>
          </a:p>
        </p:txBody>
      </p:sp>
      <p:sp>
        <p:nvSpPr>
          <p:cNvPr id="4" name="Zástupný symbol čísla snímky 3"/>
          <p:cNvSpPr>
            <a:spLocks noGrp="1"/>
          </p:cNvSpPr>
          <p:nvPr>
            <p:ph type="sldNum" sz="quarter" idx="4"/>
          </p:nvPr>
        </p:nvSpPr>
        <p:spPr/>
        <p:txBody>
          <a:bodyPr/>
          <a:lstStyle/>
          <a:p>
            <a:fld id="{A5BB97A9-7D72-4F8F-8BC5-4E547C3F4DC5}" type="slidenum">
              <a:rPr lang="de-DE" smtClean="0"/>
              <a:pPr/>
              <a:t>2</a:t>
            </a:fld>
            <a:endParaRPr lang="de-DE" dirty="0"/>
          </a:p>
        </p:txBody>
      </p:sp>
      <p:sp>
        <p:nvSpPr>
          <p:cNvPr id="10" name="Zástupný symbol textu 9"/>
          <p:cNvSpPr>
            <a:spLocks noGrp="1"/>
          </p:cNvSpPr>
          <p:nvPr>
            <p:ph type="body" idx="14"/>
          </p:nvPr>
        </p:nvSpPr>
        <p:spPr/>
        <p:txBody>
          <a:bodyPr/>
          <a:lstStyle/>
          <a:p>
            <a:r>
              <a:rPr lang="sk-SK" dirty="0" smtClean="0"/>
              <a:t>1.1 Východiská a cieľ</a:t>
            </a:r>
            <a:endParaRPr lang="sk-SK" dirty="0"/>
          </a:p>
        </p:txBody>
      </p:sp>
      <p:sp>
        <p:nvSpPr>
          <p:cNvPr id="2" name="Flowchart: Process 1"/>
          <p:cNvSpPr/>
          <p:nvPr/>
        </p:nvSpPr>
        <p:spPr>
          <a:xfrm>
            <a:off x="1251872" y="1251866"/>
            <a:ext cx="2460172" cy="720000"/>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600" b="1" dirty="0" smtClean="0">
                <a:latin typeface="VW Text Office" panose="020B0504040200000003" pitchFamily="34" charset="0"/>
              </a:rPr>
              <a:t>2017</a:t>
            </a:r>
            <a:br>
              <a:rPr lang="sk-SK" sz="1600" b="1" dirty="0" smtClean="0">
                <a:latin typeface="VW Text Office" panose="020B0504040200000003" pitchFamily="34" charset="0"/>
              </a:rPr>
            </a:br>
            <a:r>
              <a:rPr lang="sk-SK" sz="1600" b="1" dirty="0" smtClean="0">
                <a:latin typeface="VW Text Office" panose="020B0504040200000003" pitchFamily="34" charset="0"/>
              </a:rPr>
              <a:t>Zelená spolupráca</a:t>
            </a:r>
          </a:p>
        </p:txBody>
      </p:sp>
      <p:sp>
        <p:nvSpPr>
          <p:cNvPr id="3" name="Right Arrow 2"/>
          <p:cNvSpPr/>
          <p:nvPr/>
        </p:nvSpPr>
        <p:spPr>
          <a:xfrm>
            <a:off x="4212787" y="1399317"/>
            <a:ext cx="978408" cy="3600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sk-SK" sz="1100" smtClean="0">
              <a:latin typeface="VW Text Office" panose="020B0504040200000003" pitchFamily="34" charset="0"/>
            </a:endParaRPr>
          </a:p>
        </p:txBody>
      </p:sp>
      <p:sp>
        <p:nvSpPr>
          <p:cNvPr id="11" name="Flowchart: Process 10"/>
          <p:cNvSpPr/>
          <p:nvPr/>
        </p:nvSpPr>
        <p:spPr>
          <a:xfrm>
            <a:off x="5562615" y="1251866"/>
            <a:ext cx="2460172" cy="720000"/>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600" b="1" dirty="0" smtClean="0">
                <a:latin typeface="VW Text Office" panose="020B0504040200000003" pitchFamily="34" charset="0"/>
              </a:rPr>
              <a:t>2018</a:t>
            </a:r>
            <a:endParaRPr lang="sk-SK" sz="2000" b="1" dirty="0" smtClean="0">
              <a:latin typeface="VW Text Office" panose="020B0504040200000003" pitchFamily="34" charset="0"/>
            </a:endParaRPr>
          </a:p>
          <a:p>
            <a:pPr algn="ctr"/>
            <a:r>
              <a:rPr lang="sk-SK" sz="1600" b="1" dirty="0" smtClean="0">
                <a:latin typeface="VW Text Office" panose="020B0504040200000003" pitchFamily="34" charset="0"/>
              </a:rPr>
              <a:t>Deň upratovania</a:t>
            </a:r>
          </a:p>
        </p:txBody>
      </p:sp>
      <p:sp>
        <p:nvSpPr>
          <p:cNvPr id="7" name="Rectangle 6"/>
          <p:cNvSpPr/>
          <p:nvPr/>
        </p:nvSpPr>
        <p:spPr>
          <a:xfrm>
            <a:off x="483950" y="3839513"/>
            <a:ext cx="7832272" cy="1200329"/>
          </a:xfrm>
          <a:prstGeom prst="rect">
            <a:avLst/>
          </a:prstGeom>
        </p:spPr>
        <p:txBody>
          <a:bodyPr wrap="square">
            <a:spAutoFit/>
          </a:bodyPr>
          <a:lstStyle/>
          <a:p>
            <a:r>
              <a:rPr lang="sk-SK" sz="1200" b="1" dirty="0">
                <a:solidFill>
                  <a:schemeClr val="bg2">
                    <a:lumMod val="25000"/>
                  </a:schemeClr>
                </a:solidFill>
              </a:rPr>
              <a:t>Ciele</a:t>
            </a:r>
            <a:r>
              <a:rPr lang="sk-SK" sz="1200" b="1" dirty="0" smtClean="0">
                <a:solidFill>
                  <a:schemeClr val="bg2">
                    <a:lumMod val="25000"/>
                  </a:schemeClr>
                </a:solidFill>
              </a:rPr>
              <a:t>:</a:t>
            </a:r>
          </a:p>
          <a:p>
            <a:pPr marL="342900" indent="-342900">
              <a:buAutoNum type="arabicPeriod"/>
            </a:pPr>
            <a:r>
              <a:rPr lang="sk-SK" sz="1200" dirty="0">
                <a:solidFill>
                  <a:schemeClr val="bg2">
                    <a:lumMod val="25000"/>
                  </a:schemeClr>
                </a:solidFill>
              </a:rPr>
              <a:t>O</a:t>
            </a:r>
            <a:r>
              <a:rPr lang="sk-SK" sz="1200" dirty="0" smtClean="0">
                <a:solidFill>
                  <a:schemeClr val="bg2">
                    <a:lumMod val="25000"/>
                  </a:schemeClr>
                </a:solidFill>
              </a:rPr>
              <a:t>sloviť zamestnancov Volkswagen Slovakia, školy, zariadenia</a:t>
            </a:r>
            <a:r>
              <a:rPr lang="sk-SK" sz="1200" dirty="0">
                <a:solidFill>
                  <a:schemeClr val="bg2">
                    <a:lumMod val="25000"/>
                  </a:schemeClr>
                </a:solidFill>
              </a:rPr>
              <a:t> </a:t>
            </a:r>
            <a:r>
              <a:rPr lang="sk-SK" sz="1200" dirty="0" smtClean="0">
                <a:solidFill>
                  <a:schemeClr val="bg2">
                    <a:lumMod val="25000"/>
                  </a:schemeClr>
                </a:solidFill>
              </a:rPr>
              <a:t>a rovnako aj širokú verejnosť, </a:t>
            </a:r>
            <a:r>
              <a:rPr lang="sk-SK" sz="1200" dirty="0">
                <a:solidFill>
                  <a:schemeClr val="bg2">
                    <a:lumMod val="25000"/>
                  </a:schemeClr>
                </a:solidFill>
              </a:rPr>
              <a:t>aby </a:t>
            </a:r>
            <a:r>
              <a:rPr lang="sk-SK" sz="1200" dirty="0" smtClean="0">
                <a:solidFill>
                  <a:schemeClr val="bg2">
                    <a:lumMod val="25000"/>
                  </a:schemeClr>
                </a:solidFill>
              </a:rPr>
              <a:t>sa zapojili do </a:t>
            </a:r>
            <a:r>
              <a:rPr lang="sk-SK" sz="1200" b="1" dirty="0" smtClean="0">
                <a:solidFill>
                  <a:schemeClr val="bg2">
                    <a:lumMod val="25000"/>
                  </a:schemeClr>
                </a:solidFill>
              </a:rPr>
              <a:t>Dňa upratovania – Šliapni na to</a:t>
            </a:r>
          </a:p>
          <a:p>
            <a:pPr marL="342900" indent="-342900">
              <a:buFontTx/>
              <a:buAutoNum type="arabicPeriod"/>
            </a:pPr>
            <a:r>
              <a:rPr lang="sk-SK" sz="1200" dirty="0">
                <a:solidFill>
                  <a:schemeClr val="bg2">
                    <a:lumMod val="25000"/>
                  </a:schemeClr>
                </a:solidFill>
              </a:rPr>
              <a:t>O</a:t>
            </a:r>
            <a:r>
              <a:rPr lang="sk-SK" sz="1200" dirty="0" smtClean="0">
                <a:solidFill>
                  <a:schemeClr val="bg2">
                    <a:lumMod val="25000"/>
                  </a:schemeClr>
                </a:solidFill>
              </a:rPr>
              <a:t>sloviť firmy</a:t>
            </a:r>
            <a:r>
              <a:rPr lang="sk-SK" sz="1200" dirty="0">
                <a:solidFill>
                  <a:schemeClr val="bg2">
                    <a:lumMod val="25000"/>
                  </a:schemeClr>
                </a:solidFill>
              </a:rPr>
              <a:t>, aby sa zapojili do Dňa </a:t>
            </a:r>
            <a:r>
              <a:rPr lang="sk-SK" sz="1200" dirty="0" smtClean="0">
                <a:solidFill>
                  <a:schemeClr val="bg2">
                    <a:lumMod val="25000"/>
                  </a:schemeClr>
                </a:solidFill>
              </a:rPr>
              <a:t>upratovania – Pomôžme si navzájom</a:t>
            </a:r>
          </a:p>
          <a:p>
            <a:pPr marL="342900" indent="-342900">
              <a:buAutoNum type="arabicPeriod"/>
            </a:pPr>
            <a:r>
              <a:rPr lang="sk-SK" sz="1200" dirty="0">
                <a:solidFill>
                  <a:schemeClr val="bg2">
                    <a:lumMod val="25000"/>
                  </a:schemeClr>
                </a:solidFill>
              </a:rPr>
              <a:t>I</a:t>
            </a:r>
            <a:r>
              <a:rPr lang="sk-SK" sz="1200" dirty="0" smtClean="0">
                <a:solidFill>
                  <a:schemeClr val="bg2">
                    <a:lumMod val="25000"/>
                  </a:schemeClr>
                </a:solidFill>
              </a:rPr>
              <a:t>nformovať zamestnancov a verejnosť o začlenení Zelenej spolupráce do Dňa upratovania</a:t>
            </a:r>
            <a:endParaRPr lang="sk-SK" sz="1200" dirty="0">
              <a:solidFill>
                <a:schemeClr val="bg2">
                  <a:lumMod val="25000"/>
                </a:schemeClr>
              </a:solidFill>
            </a:endParaRPr>
          </a:p>
          <a:p>
            <a:pPr marL="342900" indent="-342900">
              <a:buAutoNum type="arabicPeriod"/>
            </a:pPr>
            <a:r>
              <a:rPr lang="sk-SK" sz="1200" dirty="0" smtClean="0">
                <a:solidFill>
                  <a:schemeClr val="bg2">
                    <a:lumMod val="25000"/>
                  </a:schemeClr>
                </a:solidFill>
              </a:rPr>
              <a:t>Budovať </a:t>
            </a:r>
            <a:r>
              <a:rPr lang="sk-SK" sz="1200" dirty="0" err="1">
                <a:solidFill>
                  <a:schemeClr val="bg2">
                    <a:lumMod val="25000"/>
                  </a:schemeClr>
                </a:solidFill>
              </a:rPr>
              <a:t>image</a:t>
            </a:r>
            <a:r>
              <a:rPr lang="sk-SK" sz="1200" dirty="0">
                <a:solidFill>
                  <a:schemeClr val="bg2">
                    <a:lumMod val="25000"/>
                  </a:schemeClr>
                </a:solidFill>
              </a:rPr>
              <a:t> značky VW SK ako </a:t>
            </a:r>
            <a:r>
              <a:rPr lang="sk-SK" sz="1200" dirty="0" smtClean="0">
                <a:solidFill>
                  <a:schemeClr val="bg2">
                    <a:lumMod val="25000"/>
                  </a:schemeClr>
                </a:solidFill>
              </a:rPr>
              <a:t>zodpovedného zamestnávateľa v oblasti ochrany životného prostredia</a:t>
            </a:r>
            <a:endParaRPr lang="sk-SK" sz="1200" dirty="0">
              <a:solidFill>
                <a:schemeClr val="bg2">
                  <a:lumMod val="25000"/>
                </a:schemeClr>
              </a:solidFill>
            </a:endParaRPr>
          </a:p>
        </p:txBody>
      </p:sp>
      <p:sp>
        <p:nvSpPr>
          <p:cNvPr id="12" name="Zástupný symbol obsahu 8"/>
          <p:cNvSpPr txBox="1">
            <a:spLocks/>
          </p:cNvSpPr>
          <p:nvPr/>
        </p:nvSpPr>
        <p:spPr>
          <a:xfrm>
            <a:off x="5191196" y="2302405"/>
            <a:ext cx="3890460" cy="1971722"/>
          </a:xfrm>
          <a:prstGeom prst="rect">
            <a:avLst/>
          </a:prstGeom>
        </p:spPr>
        <p:txBody>
          <a:bodyPr vert="horz" lIns="0" tIns="0" rIns="0" bIns="0" rtlCol="0">
            <a:noAutofit/>
          </a:bodyPr>
          <a:lstStyle>
            <a:lvl1pPr marL="0" marR="0" indent="0" algn="l" defTabSz="914400" rtl="0" eaLnBrk="1" fontAlgn="base" latinLnBrk="0" hangingPunct="1">
              <a:lnSpc>
                <a:spcPct val="110000"/>
              </a:lnSpc>
              <a:spcBef>
                <a:spcPts val="0"/>
              </a:spcBef>
              <a:spcAft>
                <a:spcPts val="1000"/>
              </a:spcAft>
              <a:buClrTx/>
              <a:buSzTx/>
              <a:buFontTx/>
              <a:buNone/>
              <a:tabLst/>
              <a:defRPr sz="1800" b="0" i="0" kern="100" baseline="0">
                <a:solidFill>
                  <a:schemeClr val="tx1"/>
                </a:solidFill>
                <a:latin typeface="VW Text Office" panose="020B0503040200000003" pitchFamily="34" charset="0"/>
                <a:ea typeface="+mn-ea"/>
                <a:cs typeface="+mn-cs"/>
              </a:defRPr>
            </a:lvl1pPr>
            <a:lvl2pPr marL="180975" marR="0" indent="-179388"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kern="100" baseline="0">
                <a:solidFill>
                  <a:schemeClr val="tx1"/>
                </a:solidFill>
                <a:latin typeface="VW Text Office" panose="020B0503040200000003" pitchFamily="34" charset="0"/>
                <a:ea typeface="+mn-ea"/>
                <a:cs typeface="+mn-cs"/>
              </a:defRPr>
            </a:lvl2pPr>
            <a:lvl3pPr marL="361950"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kern="100" baseline="0">
                <a:solidFill>
                  <a:schemeClr val="tx1"/>
                </a:solidFill>
                <a:latin typeface="VW Text Office" panose="020B0503040200000003" pitchFamily="34" charset="0"/>
                <a:ea typeface="+mn-ea"/>
                <a:cs typeface="+mn-cs"/>
              </a:defRPr>
            </a:lvl3pPr>
            <a:lvl4pPr marL="542925" marR="0" indent="-180975"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kern="100" baseline="0">
                <a:solidFill>
                  <a:schemeClr val="tx1"/>
                </a:solidFill>
                <a:latin typeface="VW Text Office" panose="020B0503040200000003" pitchFamily="34" charset="0"/>
                <a:ea typeface="+mn-ea"/>
                <a:cs typeface="+mn-cs"/>
              </a:defRPr>
            </a:lvl4pPr>
            <a:lvl5pPr marL="714375" marR="0" indent="-171450" algn="l" defTabSz="914400" rtl="0" eaLnBrk="1" fontAlgn="base" latinLnBrk="0" hangingPunct="1">
              <a:lnSpc>
                <a:spcPct val="110000"/>
              </a:lnSpc>
              <a:spcBef>
                <a:spcPts val="0"/>
              </a:spcBef>
              <a:spcAft>
                <a:spcPts val="1000"/>
              </a:spcAft>
              <a:buClrTx/>
              <a:buSzTx/>
              <a:buFont typeface="VW Headline OT-Book" pitchFamily="34" charset="0"/>
              <a:buChar char="–"/>
              <a:tabLst/>
              <a:defRPr sz="1800" b="0" kern="100" baseline="0">
                <a:solidFill>
                  <a:schemeClr val="tx1"/>
                </a:solidFill>
                <a:latin typeface="VW Text Office" panose="020B050304020000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sk-SK" sz="1200" dirty="0" smtClean="0">
                <a:solidFill>
                  <a:schemeClr val="bg2">
                    <a:lumMod val="25000"/>
                  </a:schemeClr>
                </a:solidFill>
              </a:rPr>
              <a:t>2018 – VW SK transformuje koncept Zelenej spolupráce do Dňa upratovania s aktívnou účasťou verejnosti na celom Slovensku. </a:t>
            </a:r>
          </a:p>
          <a:p>
            <a:pPr algn="just"/>
            <a:r>
              <a:rPr lang="sk-SK" sz="1200" dirty="0" smtClean="0">
                <a:solidFill>
                  <a:schemeClr val="bg2">
                    <a:lumMod val="25000"/>
                  </a:schemeClr>
                </a:solidFill>
              </a:rPr>
              <a:t>Lokality: Čistenie okolia v každom meste na Slovensku, pričom VW SK priamo zastreší upratovanie troch lokalít v hlavnom meste.</a:t>
            </a:r>
            <a:endParaRPr lang="sk-SK" sz="1200" dirty="0">
              <a:solidFill>
                <a:schemeClr val="bg2">
                  <a:lumMod val="25000"/>
                </a:schemeClr>
              </a:solidFill>
            </a:endParaRPr>
          </a:p>
        </p:txBody>
      </p:sp>
      <p:sp>
        <p:nvSpPr>
          <p:cNvPr id="13" name="Zástupný symbol päty 5"/>
          <p:cNvSpPr>
            <a:spLocks noGrp="1"/>
          </p:cNvSpPr>
          <p:nvPr>
            <p:ph type="ftr" sz="quarter" idx="3"/>
          </p:nvPr>
        </p:nvSpPr>
        <p:spPr>
          <a:xfrm>
            <a:off x="5238482" y="6320083"/>
            <a:ext cx="3509518" cy="144000"/>
          </a:xfrm>
        </p:spPr>
        <p:txBody>
          <a:bodyPr/>
          <a:lstStyle/>
          <a:p>
            <a:r>
              <a:rPr lang="sk-SK" dirty="0" err="1" smtClean="0"/>
              <a:t>Haramiová</a:t>
            </a:r>
            <a:r>
              <a:rPr lang="sk-SK" dirty="0" smtClean="0"/>
              <a:t> Barbora </a:t>
            </a:r>
            <a:r>
              <a:rPr lang="de-DE" dirty="0" smtClean="0"/>
              <a:t>&amp; </a:t>
            </a:r>
            <a:r>
              <a:rPr lang="de-DE" dirty="0" err="1" smtClean="0"/>
              <a:t>Va</a:t>
            </a:r>
            <a:r>
              <a:rPr lang="sk-SK" dirty="0" err="1" smtClean="0"/>
              <a:t>šková</a:t>
            </a:r>
            <a:r>
              <a:rPr lang="sk-SK" dirty="0" smtClean="0"/>
              <a:t> Natália </a:t>
            </a:r>
            <a:endParaRPr lang="de-DE" dirty="0"/>
          </a:p>
        </p:txBody>
      </p:sp>
      <p:sp>
        <p:nvSpPr>
          <p:cNvPr id="14" name="Zástupný symbol dátumu 4"/>
          <p:cNvSpPr>
            <a:spLocks noGrp="1"/>
          </p:cNvSpPr>
          <p:nvPr>
            <p:ph type="dt" sz="half" idx="2"/>
          </p:nvPr>
        </p:nvSpPr>
        <p:spPr>
          <a:xfrm>
            <a:off x="3978482" y="6320083"/>
            <a:ext cx="1080000" cy="144000"/>
          </a:xfrm>
        </p:spPr>
        <p:txBody>
          <a:bodyPr/>
          <a:lstStyle/>
          <a:p>
            <a:r>
              <a:rPr lang="sk-SK" dirty="0" smtClean="0"/>
              <a:t>5. 5. 2017</a:t>
            </a:r>
            <a:endParaRPr lang="de-DE" dirty="0"/>
          </a:p>
        </p:txBody>
      </p:sp>
    </p:spTree>
    <p:extLst>
      <p:ext uri="{BB962C8B-B14F-4D97-AF65-F5344CB8AC3E}">
        <p14:creationId xmlns:p14="http://schemas.microsoft.com/office/powerpoint/2010/main" val="1183483122"/>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1 Deň upratovania</a:t>
            </a:r>
            <a:endParaRPr lang="de-DE" dirty="0"/>
          </a:p>
        </p:txBody>
      </p:sp>
      <p:sp>
        <p:nvSpPr>
          <p:cNvPr id="3" name="Zástupný symbol obsahu 2"/>
          <p:cNvSpPr>
            <a:spLocks noGrp="1"/>
          </p:cNvSpPr>
          <p:nvPr>
            <p:ph idx="1"/>
          </p:nvPr>
        </p:nvSpPr>
        <p:spPr>
          <a:xfrm>
            <a:off x="647999" y="1368000"/>
            <a:ext cx="9005155" cy="4410500"/>
          </a:xfrm>
        </p:spPr>
        <p:txBody>
          <a:bodyPr/>
          <a:lstStyle/>
          <a:p>
            <a:r>
              <a:rPr lang="sk-SK" sz="1400" b="1" dirty="0" smtClean="0">
                <a:solidFill>
                  <a:schemeClr val="bg2">
                    <a:lumMod val="25000"/>
                  </a:schemeClr>
                </a:solidFill>
                <a:latin typeface="+mn-lt"/>
              </a:rPr>
              <a:t>1.2.1 Komunikačné výzvy</a:t>
            </a:r>
          </a:p>
          <a:p>
            <a:endParaRPr lang="sk-SK" sz="1200" dirty="0">
              <a:solidFill>
                <a:schemeClr val="bg2">
                  <a:lumMod val="25000"/>
                </a:schemeClr>
              </a:solidFill>
            </a:endParaRPr>
          </a:p>
          <a:p>
            <a:endParaRPr lang="sk-SK" sz="1200" dirty="0">
              <a:solidFill>
                <a:schemeClr val="bg2">
                  <a:lumMod val="25000"/>
                </a:schemeClr>
              </a:solidFill>
            </a:endParaRPr>
          </a:p>
        </p:txBody>
      </p:sp>
      <p:sp>
        <p:nvSpPr>
          <p:cNvPr id="4" name="Zástupný symbol čísla snímky 3"/>
          <p:cNvSpPr>
            <a:spLocks noGrp="1"/>
          </p:cNvSpPr>
          <p:nvPr>
            <p:ph type="sldNum" sz="quarter" idx="4"/>
          </p:nvPr>
        </p:nvSpPr>
        <p:spPr/>
        <p:txBody>
          <a:bodyPr/>
          <a:lstStyle/>
          <a:p>
            <a:fld id="{A5BB97A9-7D72-4F8F-8BC5-4E547C3F4DC5}" type="slidenum">
              <a:rPr lang="de-DE" smtClean="0"/>
              <a:pPr/>
              <a:t>3</a:t>
            </a:fld>
            <a:endParaRPr lang="de-DE" dirty="0"/>
          </a:p>
        </p:txBody>
      </p:sp>
      <p:sp>
        <p:nvSpPr>
          <p:cNvPr id="7" name="Zástupný symbol textu 6"/>
          <p:cNvSpPr>
            <a:spLocks noGrp="1"/>
          </p:cNvSpPr>
          <p:nvPr>
            <p:ph type="body" idx="14"/>
          </p:nvPr>
        </p:nvSpPr>
        <p:spPr/>
        <p:txBody>
          <a:bodyPr/>
          <a:lstStyle/>
          <a:p>
            <a:r>
              <a:rPr lang="sk-SK" dirty="0" smtClean="0">
                <a:solidFill>
                  <a:schemeClr val="bg2">
                    <a:lumMod val="25000"/>
                  </a:schemeClr>
                </a:solidFill>
              </a:rPr>
              <a:t>1.2. Kampaň</a:t>
            </a:r>
            <a:endParaRPr lang="de-DE" dirty="0"/>
          </a:p>
        </p:txBody>
      </p:sp>
      <p:sp>
        <p:nvSpPr>
          <p:cNvPr id="18" name="Flowchart: Process 11"/>
          <p:cNvSpPr/>
          <p:nvPr/>
        </p:nvSpPr>
        <p:spPr>
          <a:xfrm>
            <a:off x="668111" y="1914525"/>
            <a:ext cx="1439996" cy="561975"/>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100" b="1" dirty="0" smtClean="0">
                <a:latin typeface="VW Text Office" panose="020B0504040200000003" pitchFamily="34" charset="0"/>
              </a:rPr>
              <a:t>Nemám informácie</a:t>
            </a:r>
            <a:br>
              <a:rPr lang="sk-SK" sz="1100" b="1" dirty="0" smtClean="0">
                <a:latin typeface="VW Text Office" panose="020B0504040200000003" pitchFamily="34" charset="0"/>
              </a:rPr>
            </a:br>
            <a:r>
              <a:rPr lang="sk-SK" sz="1100" b="1" dirty="0" err="1">
                <a:solidFill>
                  <a:srgbClr val="FF0000"/>
                </a:solidFill>
                <a:latin typeface="VW Text Office" panose="020B0504040200000003" pitchFamily="34" charset="0"/>
              </a:rPr>
              <a:t>M</a:t>
            </a:r>
            <a:r>
              <a:rPr lang="sk-SK" sz="1100" b="1" dirty="0" err="1" smtClean="0">
                <a:solidFill>
                  <a:srgbClr val="FF0000"/>
                </a:solidFill>
                <a:latin typeface="VW Text Office" panose="020B0504040200000003" pitchFamily="34" charset="0"/>
              </a:rPr>
              <a:t>edia</a:t>
            </a:r>
            <a:r>
              <a:rPr lang="sk-SK" sz="1100" b="1" dirty="0" smtClean="0">
                <a:solidFill>
                  <a:srgbClr val="FF0000"/>
                </a:solidFill>
                <a:latin typeface="VW Text Office" panose="020B0504040200000003" pitchFamily="34" charset="0"/>
              </a:rPr>
              <a:t> mix</a:t>
            </a:r>
          </a:p>
        </p:txBody>
      </p:sp>
      <p:sp>
        <p:nvSpPr>
          <p:cNvPr id="19" name="Flowchart: Process 12"/>
          <p:cNvSpPr/>
          <p:nvPr/>
        </p:nvSpPr>
        <p:spPr>
          <a:xfrm>
            <a:off x="668110" y="4476405"/>
            <a:ext cx="1440000" cy="540000"/>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100" b="1" dirty="0" smtClean="0">
                <a:latin typeface="VW Text Office" panose="020B0504040200000003" pitchFamily="34" charset="0"/>
              </a:rPr>
              <a:t>Nemám potrebné náradie</a:t>
            </a:r>
          </a:p>
          <a:p>
            <a:pPr algn="ctr"/>
            <a:r>
              <a:rPr lang="sk-SK" sz="1100" b="1" dirty="0" smtClean="0">
                <a:solidFill>
                  <a:srgbClr val="FF0000"/>
                </a:solidFill>
                <a:latin typeface="VW Text Office" panose="020B0504040200000003" pitchFamily="34" charset="0"/>
              </a:rPr>
              <a:t>Výzva pre firmy</a:t>
            </a:r>
          </a:p>
        </p:txBody>
      </p:sp>
      <p:sp>
        <p:nvSpPr>
          <p:cNvPr id="20" name="Flowchart: Process 13"/>
          <p:cNvSpPr/>
          <p:nvPr/>
        </p:nvSpPr>
        <p:spPr>
          <a:xfrm>
            <a:off x="668111" y="2818680"/>
            <a:ext cx="1440000" cy="540000"/>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100" b="1" dirty="0" smtClean="0">
                <a:latin typeface="VW Text Office" panose="020B0504040200000003" pitchFamily="34" charset="0"/>
              </a:rPr>
              <a:t>Musím ísť do práce </a:t>
            </a:r>
            <a:r>
              <a:rPr lang="sk-SK" sz="1100" b="1" dirty="0" smtClean="0">
                <a:solidFill>
                  <a:srgbClr val="FF0000"/>
                </a:solidFill>
                <a:latin typeface="VW Text Office" panose="020B0504040200000003" pitchFamily="34" charset="0"/>
              </a:rPr>
              <a:t>Firemné dobrovoľníctvo</a:t>
            </a:r>
          </a:p>
        </p:txBody>
      </p:sp>
      <p:sp>
        <p:nvSpPr>
          <p:cNvPr id="21" name="Flowchart: Process 14"/>
          <p:cNvSpPr/>
          <p:nvPr/>
        </p:nvSpPr>
        <p:spPr>
          <a:xfrm>
            <a:off x="668107" y="3659115"/>
            <a:ext cx="1440000" cy="540000"/>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100" b="1" dirty="0" smtClean="0">
                <a:latin typeface="VW Text Office" panose="020B0504040200000003" pitchFamily="34" charset="0"/>
              </a:rPr>
              <a:t>Musím navariť pre rodinu</a:t>
            </a:r>
          </a:p>
          <a:p>
            <a:pPr algn="ctr"/>
            <a:r>
              <a:rPr lang="sk-SK" sz="1100" b="1" dirty="0" smtClean="0">
                <a:solidFill>
                  <a:srgbClr val="FF0000"/>
                </a:solidFill>
              </a:rPr>
              <a:t>Výzva pre firmy</a:t>
            </a:r>
            <a:endParaRPr lang="sk-SK" sz="1100" b="1" dirty="0" smtClean="0">
              <a:solidFill>
                <a:srgbClr val="FF0000"/>
              </a:solidFill>
              <a:latin typeface="VW Text Office" panose="020B0504040200000003" pitchFamily="34" charset="0"/>
            </a:endParaRPr>
          </a:p>
        </p:txBody>
      </p:sp>
      <p:sp>
        <p:nvSpPr>
          <p:cNvPr id="22" name="Flowchart: Process 15"/>
          <p:cNvSpPr/>
          <p:nvPr/>
        </p:nvSpPr>
        <p:spPr>
          <a:xfrm>
            <a:off x="668111" y="5300115"/>
            <a:ext cx="1440000" cy="540000"/>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100" b="1" dirty="0" smtClean="0">
                <a:latin typeface="VW Text Office" panose="020B0504040200000003" pitchFamily="34" charset="0"/>
              </a:rPr>
              <a:t>Nemám motiváciu</a:t>
            </a:r>
          </a:p>
          <a:p>
            <a:pPr algn="ctr"/>
            <a:r>
              <a:rPr lang="sk-SK" sz="1100" b="1" dirty="0" smtClean="0">
                <a:solidFill>
                  <a:srgbClr val="FF0000"/>
                </a:solidFill>
                <a:latin typeface="VW Text Office" panose="020B0504040200000003" pitchFamily="34" charset="0"/>
              </a:rPr>
              <a:t>Súťaž + Pomôžme si navzájom</a:t>
            </a:r>
          </a:p>
        </p:txBody>
      </p:sp>
      <p:sp>
        <p:nvSpPr>
          <p:cNvPr id="8" name="BlokTextu 7"/>
          <p:cNvSpPr txBox="1"/>
          <p:nvPr/>
        </p:nvSpPr>
        <p:spPr>
          <a:xfrm>
            <a:off x="2314575" y="1858290"/>
            <a:ext cx="6181725" cy="540000"/>
          </a:xfrm>
          <a:prstGeom prst="rect">
            <a:avLst/>
          </a:prstGeom>
          <a:noFill/>
        </p:spPr>
        <p:txBody>
          <a:bodyPr wrap="square" lIns="0" tIns="0" rIns="0" bIns="0" rtlCol="0">
            <a:noAutofit/>
          </a:bodyPr>
          <a:lstStyle/>
          <a:p>
            <a:pPr>
              <a:lnSpc>
                <a:spcPct val="110000"/>
              </a:lnSpc>
              <a:spcAft>
                <a:spcPts val="1000"/>
              </a:spcAft>
            </a:pPr>
            <a:r>
              <a:rPr lang="sk-SK" sz="1100" dirty="0" smtClean="0">
                <a:latin typeface="VW Text Office" panose="020B0504040200000003" pitchFamily="34" charset="0"/>
              </a:rPr>
              <a:t>Stratégia: Využitím médií s potenciálom zasiahnuť danú cieľovú skupinu navrhnúť komunikáciu pred podujatím s cieľom atraktívnym spôsobom motivovať verejnosť – nielen zamestnancov – aby sa zapojili a zároveň sa sami stali ambasádormi akcie a </a:t>
            </a:r>
            <a:r>
              <a:rPr lang="sk-SK" sz="1100" dirty="0" err="1" smtClean="0">
                <a:latin typeface="VW Text Office" panose="020B0504040200000003" pitchFamily="34" charset="0"/>
              </a:rPr>
              <a:t>motivátormi</a:t>
            </a:r>
            <a:r>
              <a:rPr lang="sk-SK" sz="1100" dirty="0" smtClean="0">
                <a:latin typeface="VW Text Office" panose="020B0504040200000003" pitchFamily="34" charset="0"/>
              </a:rPr>
              <a:t> pre svoj okruh známych. Dôležitú úlohu zohráva aj komunikácia po podujatí s cieľom zabezpečiť trvácnosť myšlienky.   </a:t>
            </a:r>
            <a:endParaRPr lang="de-DE" sz="1100" dirty="0" err="1" smtClean="0">
              <a:latin typeface="VW Text Office" panose="020B0504040200000003" pitchFamily="34" charset="0"/>
            </a:endParaRPr>
          </a:p>
        </p:txBody>
      </p:sp>
      <p:sp>
        <p:nvSpPr>
          <p:cNvPr id="15" name="BlokTextu 14"/>
          <p:cNvSpPr txBox="1"/>
          <p:nvPr/>
        </p:nvSpPr>
        <p:spPr>
          <a:xfrm>
            <a:off x="2314574" y="2790105"/>
            <a:ext cx="6181725" cy="540000"/>
          </a:xfrm>
          <a:prstGeom prst="rect">
            <a:avLst/>
          </a:prstGeom>
          <a:noFill/>
        </p:spPr>
        <p:txBody>
          <a:bodyPr wrap="square" lIns="0" tIns="0" rIns="0" bIns="0" rtlCol="0">
            <a:noAutofit/>
          </a:bodyPr>
          <a:lstStyle/>
          <a:p>
            <a:pPr>
              <a:lnSpc>
                <a:spcPct val="110000"/>
              </a:lnSpc>
              <a:spcAft>
                <a:spcPts val="1000"/>
              </a:spcAft>
            </a:pPr>
            <a:r>
              <a:rPr lang="sk-SK" sz="1100" dirty="0" smtClean="0">
                <a:latin typeface="VW Text Office" panose="020B0504040200000003" pitchFamily="34" charset="0"/>
              </a:rPr>
              <a:t>Stratégia: Podujatie sa má konať počas pracovného týždňa. Spoločnosť poskytne zamestnancom voľno na čas konania akcie. Zamestnanci si budú môcť nechať potvrdiť počet dobrovoľníckych hodín, aby pri budúcoročnom zúčtovaní daní mohli darovať 3 % z daní organizácii podľa vlastného výberu (ak nazbierajú počas roka potrebných 40 potvrdených dobrovoľníckych hodín).</a:t>
            </a:r>
            <a:endParaRPr lang="de-DE" sz="1100" dirty="0" err="1" smtClean="0">
              <a:latin typeface="VW Text Office" panose="020B0504040200000003" pitchFamily="34" charset="0"/>
            </a:endParaRPr>
          </a:p>
        </p:txBody>
      </p:sp>
      <p:sp>
        <p:nvSpPr>
          <p:cNvPr id="16" name="BlokTextu 15"/>
          <p:cNvSpPr txBox="1"/>
          <p:nvPr/>
        </p:nvSpPr>
        <p:spPr>
          <a:xfrm>
            <a:off x="2314571" y="3659115"/>
            <a:ext cx="6181725" cy="540000"/>
          </a:xfrm>
          <a:prstGeom prst="rect">
            <a:avLst/>
          </a:prstGeom>
          <a:noFill/>
        </p:spPr>
        <p:txBody>
          <a:bodyPr wrap="square" lIns="0" tIns="0" rIns="0" bIns="0" rtlCol="0">
            <a:noAutofit/>
          </a:bodyPr>
          <a:lstStyle/>
          <a:p>
            <a:pPr>
              <a:lnSpc>
                <a:spcPct val="110000"/>
              </a:lnSpc>
              <a:spcAft>
                <a:spcPts val="1000"/>
              </a:spcAft>
            </a:pPr>
            <a:r>
              <a:rPr lang="sk-SK" sz="1100" dirty="0" smtClean="0">
                <a:latin typeface="VW Text Office" panose="020B0504040200000003" pitchFamily="34" charset="0"/>
              </a:rPr>
              <a:t>Stratégia: Adresátom výzvy na zapojenie budú aj dodávateľské a partnerské spoločnosti Volkswagen Slovakia.  </a:t>
            </a:r>
            <a:endParaRPr lang="de-DE" sz="1100" dirty="0" err="1" smtClean="0">
              <a:latin typeface="VW Text Office" panose="020B0504040200000003" pitchFamily="34" charset="0"/>
            </a:endParaRPr>
          </a:p>
        </p:txBody>
      </p:sp>
      <p:sp>
        <p:nvSpPr>
          <p:cNvPr id="17" name="BlokTextu 16"/>
          <p:cNvSpPr txBox="1"/>
          <p:nvPr/>
        </p:nvSpPr>
        <p:spPr>
          <a:xfrm>
            <a:off x="2314572" y="4428780"/>
            <a:ext cx="6181725" cy="540000"/>
          </a:xfrm>
          <a:prstGeom prst="rect">
            <a:avLst/>
          </a:prstGeom>
          <a:noFill/>
        </p:spPr>
        <p:txBody>
          <a:bodyPr wrap="square" lIns="0" tIns="0" rIns="0" bIns="0" rtlCol="0">
            <a:noAutofit/>
          </a:bodyPr>
          <a:lstStyle/>
          <a:p>
            <a:pPr>
              <a:lnSpc>
                <a:spcPct val="110000"/>
              </a:lnSpc>
              <a:spcAft>
                <a:spcPts val="1000"/>
              </a:spcAft>
            </a:pPr>
            <a:r>
              <a:rPr lang="sk-SK" sz="1100" dirty="0" smtClean="0">
                <a:latin typeface="VW Text Office" panose="020B0504040200000003" pitchFamily="34" charset="0"/>
              </a:rPr>
              <a:t>Stratégia: Náradie bude pre všetkých zamestnancov zabezpečené vďaka sponzorskej spolupráci s firmami. </a:t>
            </a:r>
            <a:endParaRPr lang="de-DE" sz="1100" dirty="0" err="1" smtClean="0">
              <a:latin typeface="VW Text Office" panose="020B0504040200000003" pitchFamily="34" charset="0"/>
            </a:endParaRPr>
          </a:p>
        </p:txBody>
      </p:sp>
      <p:sp>
        <p:nvSpPr>
          <p:cNvPr id="23" name="BlokTextu 22"/>
          <p:cNvSpPr txBox="1"/>
          <p:nvPr/>
        </p:nvSpPr>
        <p:spPr>
          <a:xfrm>
            <a:off x="2333625" y="5309640"/>
            <a:ext cx="6181725" cy="540000"/>
          </a:xfrm>
          <a:prstGeom prst="rect">
            <a:avLst/>
          </a:prstGeom>
          <a:noFill/>
        </p:spPr>
        <p:txBody>
          <a:bodyPr wrap="square" lIns="0" tIns="0" rIns="0" bIns="0" rtlCol="0">
            <a:noAutofit/>
          </a:bodyPr>
          <a:lstStyle/>
          <a:p>
            <a:pPr>
              <a:lnSpc>
                <a:spcPct val="110000"/>
              </a:lnSpc>
              <a:spcAft>
                <a:spcPts val="1000"/>
              </a:spcAft>
            </a:pPr>
            <a:r>
              <a:rPr lang="sk-SK" sz="1100" dirty="0" smtClean="0">
                <a:latin typeface="VW Text Office" panose="020B0504040200000003" pitchFamily="34" charset="0"/>
              </a:rPr>
              <a:t>Stratégia: Využitie elektronických médií na motiváciu zamestnancov a verejnosti a vyvinutie </a:t>
            </a:r>
            <a:r>
              <a:rPr lang="sk-SK" sz="1100" dirty="0" err="1" smtClean="0">
                <a:latin typeface="VW Text Office" panose="020B0504040200000003" pitchFamily="34" charset="0"/>
              </a:rPr>
              <a:t>virálnej</a:t>
            </a:r>
            <a:r>
              <a:rPr lang="sk-SK" sz="1100" dirty="0" smtClean="0">
                <a:latin typeface="VW Text Office" panose="020B0504040200000003" pitchFamily="34" charset="0"/>
              </a:rPr>
              <a:t> siete ambasádorov podujatia a myšlienky.</a:t>
            </a:r>
            <a:endParaRPr lang="de-DE" sz="1100" dirty="0" err="1" smtClean="0">
              <a:latin typeface="VW Text Office" panose="020B0504040200000003" pitchFamily="34" charset="0"/>
            </a:endParaRPr>
          </a:p>
        </p:txBody>
      </p:sp>
      <p:sp>
        <p:nvSpPr>
          <p:cNvPr id="24" name="Zástupný symbol päty 5"/>
          <p:cNvSpPr>
            <a:spLocks noGrp="1"/>
          </p:cNvSpPr>
          <p:nvPr>
            <p:ph type="ftr" sz="quarter" idx="3"/>
          </p:nvPr>
        </p:nvSpPr>
        <p:spPr>
          <a:xfrm>
            <a:off x="5238482" y="6320083"/>
            <a:ext cx="3509518" cy="144000"/>
          </a:xfrm>
        </p:spPr>
        <p:txBody>
          <a:bodyPr/>
          <a:lstStyle/>
          <a:p>
            <a:r>
              <a:rPr lang="sk-SK" dirty="0" err="1" smtClean="0"/>
              <a:t>Haramiová</a:t>
            </a:r>
            <a:r>
              <a:rPr lang="sk-SK" dirty="0" smtClean="0"/>
              <a:t> Barbora </a:t>
            </a:r>
            <a:r>
              <a:rPr lang="de-DE" dirty="0" smtClean="0"/>
              <a:t>&amp; </a:t>
            </a:r>
            <a:r>
              <a:rPr lang="de-DE" dirty="0" err="1" smtClean="0"/>
              <a:t>Va</a:t>
            </a:r>
            <a:r>
              <a:rPr lang="sk-SK" dirty="0" err="1" smtClean="0"/>
              <a:t>šková</a:t>
            </a:r>
            <a:r>
              <a:rPr lang="sk-SK" dirty="0" smtClean="0"/>
              <a:t> Natália </a:t>
            </a:r>
            <a:endParaRPr lang="de-DE" dirty="0"/>
          </a:p>
        </p:txBody>
      </p:sp>
      <p:sp>
        <p:nvSpPr>
          <p:cNvPr id="25" name="Zástupný symbol dátumu 4"/>
          <p:cNvSpPr>
            <a:spLocks noGrp="1"/>
          </p:cNvSpPr>
          <p:nvPr>
            <p:ph type="dt" sz="half" idx="2"/>
          </p:nvPr>
        </p:nvSpPr>
        <p:spPr>
          <a:xfrm>
            <a:off x="3978482" y="6320083"/>
            <a:ext cx="1080000" cy="144000"/>
          </a:xfrm>
        </p:spPr>
        <p:txBody>
          <a:bodyPr/>
          <a:lstStyle/>
          <a:p>
            <a:r>
              <a:rPr lang="sk-SK" dirty="0" smtClean="0"/>
              <a:t>5. 5. 2017</a:t>
            </a:r>
            <a:endParaRPr lang="de-DE" dirty="0"/>
          </a:p>
        </p:txBody>
      </p:sp>
    </p:spTree>
    <p:extLst>
      <p:ext uri="{BB962C8B-B14F-4D97-AF65-F5344CB8AC3E}">
        <p14:creationId xmlns:p14="http://schemas.microsoft.com/office/powerpoint/2010/main" val="4144489142"/>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1 Deň upratovania</a:t>
            </a:r>
            <a:endParaRPr lang="de-DE" dirty="0"/>
          </a:p>
        </p:txBody>
      </p:sp>
      <p:sp>
        <p:nvSpPr>
          <p:cNvPr id="3" name="Zástupný symbol obsahu 2"/>
          <p:cNvSpPr>
            <a:spLocks noGrp="1"/>
          </p:cNvSpPr>
          <p:nvPr>
            <p:ph idx="1"/>
          </p:nvPr>
        </p:nvSpPr>
        <p:spPr>
          <a:xfrm>
            <a:off x="647999" y="1253699"/>
            <a:ext cx="9005155" cy="4642275"/>
          </a:xfrm>
        </p:spPr>
        <p:txBody>
          <a:bodyPr/>
          <a:lstStyle/>
          <a:p>
            <a:r>
              <a:rPr lang="sk-SK" sz="1400" b="1" dirty="0" smtClean="0">
                <a:solidFill>
                  <a:schemeClr val="bg2">
                    <a:lumMod val="25000"/>
                  </a:schemeClr>
                </a:solidFill>
                <a:latin typeface="+mn-lt"/>
              </a:rPr>
              <a:t>1.2.2 Základné údaje</a:t>
            </a:r>
          </a:p>
          <a:p>
            <a:r>
              <a:rPr lang="sk-SK" sz="1200" b="1" dirty="0" smtClean="0">
                <a:solidFill>
                  <a:schemeClr val="bg2">
                    <a:lumMod val="25000"/>
                  </a:schemeClr>
                </a:solidFill>
                <a:latin typeface="+mn-lt"/>
              </a:rPr>
              <a:t>Hlavné posolstvo</a:t>
            </a:r>
          </a:p>
          <a:p>
            <a:r>
              <a:rPr lang="sk-SK" sz="1200" dirty="0" smtClean="0">
                <a:solidFill>
                  <a:schemeClr val="bg2">
                    <a:lumMod val="25000"/>
                  </a:schemeClr>
                </a:solidFill>
                <a:latin typeface="+mn-lt"/>
              </a:rPr>
              <a:t>Patronát spoločnosti Volkswagen Slovakia nad Dňom upratovania. Zvýšenie atraktivity dňa upratovania. Zmenu myslenia ľudí a firiem o revitalizácii a čistení okolia pomocou motta </a:t>
            </a:r>
            <a:r>
              <a:rPr lang="sk-SK" sz="1200" b="1" dirty="0" smtClean="0">
                <a:solidFill>
                  <a:schemeClr val="bg2">
                    <a:lumMod val="25000"/>
                  </a:schemeClr>
                </a:solidFill>
                <a:latin typeface="+mn-lt"/>
              </a:rPr>
              <a:t>Pomôžme si navzájom </a:t>
            </a:r>
            <a:r>
              <a:rPr lang="sk-SK" sz="1200" dirty="0" smtClean="0">
                <a:solidFill>
                  <a:schemeClr val="bg2">
                    <a:lumMod val="25000"/>
                  </a:schemeClr>
                </a:solidFill>
                <a:latin typeface="+mn-lt"/>
              </a:rPr>
              <a:t>(verejnosť - čistenie, firmy - pracovný čas a patronát nad miestami, čisté okolie - pekné a zdravé prostredie).</a:t>
            </a:r>
          </a:p>
          <a:p>
            <a:r>
              <a:rPr lang="sk-SK" sz="1200" b="1" dirty="0" smtClean="0">
                <a:solidFill>
                  <a:schemeClr val="bg2">
                    <a:lumMod val="25000"/>
                  </a:schemeClr>
                </a:solidFill>
                <a:latin typeface="+mn-lt"/>
              </a:rPr>
              <a:t>Cieľová skupina a spôsob komunikácie</a:t>
            </a:r>
          </a:p>
          <a:p>
            <a:r>
              <a:rPr lang="sk-SK" sz="1200" dirty="0" smtClean="0">
                <a:solidFill>
                  <a:schemeClr val="bg2">
                    <a:lumMod val="25000"/>
                  </a:schemeClr>
                </a:solidFill>
                <a:latin typeface="+mn-lt"/>
              </a:rPr>
              <a:t>Veková kategória 18 – 34 rokov</a:t>
            </a:r>
            <a:r>
              <a:rPr lang="de-DE" sz="1200" dirty="0" smtClean="0">
                <a:solidFill>
                  <a:schemeClr val="bg2">
                    <a:lumMod val="25000"/>
                  </a:schemeClr>
                </a:solidFill>
                <a:latin typeface="+mn-lt"/>
              </a:rPr>
              <a:t>. </a:t>
            </a:r>
            <a:r>
              <a:rPr lang="sk-SK" sz="1200" dirty="0" smtClean="0">
                <a:solidFill>
                  <a:schemeClr val="bg2">
                    <a:lumMod val="25000"/>
                  </a:schemeClr>
                </a:solidFill>
                <a:latin typeface="+mn-lt"/>
              </a:rPr>
              <a:t>Od cieľovej skupiny sa odvíjajú cieľové médiá a takisto aj spôsob komunikácie – posolstvo musí byť podané vtipne, zábavne a s využitím moderných komunikačných a vizuálnych prostriedkov.</a:t>
            </a:r>
          </a:p>
          <a:p>
            <a:pPr algn="just"/>
            <a:r>
              <a:rPr lang="sk-SK" sz="1200" b="1" dirty="0" smtClean="0">
                <a:solidFill>
                  <a:schemeClr val="bg2">
                    <a:lumMod val="25000"/>
                  </a:schemeClr>
                </a:solidFill>
                <a:latin typeface="+mn-lt"/>
              </a:rPr>
              <a:t>Pozadie</a:t>
            </a:r>
            <a:r>
              <a:rPr lang="sk-SK" sz="1200" b="1" dirty="0">
                <a:solidFill>
                  <a:schemeClr val="bg2">
                    <a:lumMod val="25000"/>
                  </a:schemeClr>
                </a:solidFill>
                <a:latin typeface="+mn-lt"/>
              </a:rPr>
              <a:t> </a:t>
            </a:r>
            <a:r>
              <a:rPr lang="sk-SK" sz="1200" b="1" dirty="0" smtClean="0">
                <a:solidFill>
                  <a:schemeClr val="bg2">
                    <a:lumMod val="25000"/>
                  </a:schemeClr>
                </a:solidFill>
                <a:latin typeface="+mn-lt"/>
              </a:rPr>
              <a:t>– Sme </a:t>
            </a:r>
            <a:r>
              <a:rPr lang="sk-SK" sz="1200" b="1" dirty="0" err="1" smtClean="0">
                <a:solidFill>
                  <a:schemeClr val="bg2">
                    <a:lumMod val="25000"/>
                  </a:schemeClr>
                </a:solidFill>
              </a:rPr>
              <a:t>Think</a:t>
            </a:r>
            <a:r>
              <a:rPr lang="sk-SK" sz="1200" b="1" dirty="0">
                <a:solidFill>
                  <a:schemeClr val="bg2">
                    <a:lumMod val="25000"/>
                  </a:schemeClr>
                </a:solidFill>
              </a:rPr>
              <a:t>. </a:t>
            </a:r>
            <a:r>
              <a:rPr lang="sk-SK" sz="1200" b="1" dirty="0" err="1">
                <a:solidFill>
                  <a:schemeClr val="bg2">
                    <a:lumMod val="25000"/>
                  </a:schemeClr>
                </a:solidFill>
              </a:rPr>
              <a:t>Blue</a:t>
            </a:r>
            <a:r>
              <a:rPr lang="sk-SK" sz="1200" b="1" dirty="0">
                <a:solidFill>
                  <a:schemeClr val="bg2">
                    <a:lumMod val="25000"/>
                  </a:schemeClr>
                </a:solidFill>
              </a:rPr>
              <a:t>. </a:t>
            </a:r>
            <a:r>
              <a:rPr lang="sk-SK" sz="1200" b="1" dirty="0" err="1">
                <a:solidFill>
                  <a:schemeClr val="bg2">
                    <a:lumMod val="25000"/>
                  </a:schemeClr>
                </a:solidFill>
              </a:rPr>
              <a:t>Factory</a:t>
            </a:r>
            <a:r>
              <a:rPr lang="sk-SK" sz="1200" b="1" dirty="0">
                <a:solidFill>
                  <a:schemeClr val="bg2">
                    <a:lumMod val="25000"/>
                  </a:schemeClr>
                </a:solidFill>
              </a:rPr>
              <a:t>. </a:t>
            </a:r>
            <a:endParaRPr lang="sk-SK" sz="1200" b="1" dirty="0" smtClean="0">
              <a:solidFill>
                <a:schemeClr val="bg2">
                  <a:lumMod val="25000"/>
                </a:schemeClr>
              </a:solidFill>
              <a:latin typeface="+mn-lt"/>
            </a:endParaRPr>
          </a:p>
          <a:p>
            <a:pPr algn="just"/>
            <a:r>
              <a:rPr lang="sk-SK" sz="1200" dirty="0" err="1" smtClean="0">
                <a:solidFill>
                  <a:schemeClr val="bg2">
                    <a:lumMod val="25000"/>
                  </a:schemeClr>
                </a:solidFill>
              </a:rPr>
              <a:t>Think</a:t>
            </a:r>
            <a:r>
              <a:rPr lang="sk-SK" sz="1200" dirty="0" smtClean="0">
                <a:solidFill>
                  <a:schemeClr val="bg2">
                    <a:lumMod val="25000"/>
                  </a:schemeClr>
                </a:solidFill>
              </a:rPr>
              <a:t> </a:t>
            </a:r>
            <a:r>
              <a:rPr lang="sk-SK" sz="1200" dirty="0" err="1">
                <a:solidFill>
                  <a:schemeClr val="bg2">
                    <a:lumMod val="25000"/>
                  </a:schemeClr>
                </a:solidFill>
              </a:rPr>
              <a:t>Blue</a:t>
            </a:r>
            <a:r>
              <a:rPr lang="sk-SK" sz="1200" dirty="0">
                <a:solidFill>
                  <a:schemeClr val="bg2">
                    <a:lumMod val="25000"/>
                  </a:schemeClr>
                </a:solidFill>
              </a:rPr>
              <a:t>. </a:t>
            </a:r>
            <a:r>
              <a:rPr lang="sk-SK" sz="1200" dirty="0" err="1">
                <a:solidFill>
                  <a:schemeClr val="bg2">
                    <a:lumMod val="25000"/>
                  </a:schemeClr>
                </a:solidFill>
              </a:rPr>
              <a:t>Factory</a:t>
            </a:r>
            <a:r>
              <a:rPr lang="sk-SK" sz="1200" dirty="0">
                <a:solidFill>
                  <a:schemeClr val="bg2">
                    <a:lumMod val="25000"/>
                  </a:schemeClr>
                </a:solidFill>
              </a:rPr>
              <a:t>. </a:t>
            </a:r>
            <a:r>
              <a:rPr lang="de-DE" sz="1200" dirty="0"/>
              <a:t>je </a:t>
            </a:r>
            <a:r>
              <a:rPr lang="sk-SK" sz="1200" dirty="0"/>
              <a:t>stratégia výroby Volkswagen Slovakia, ktorá </a:t>
            </a:r>
            <a:r>
              <a:rPr lang="de-DE" sz="1200" dirty="0" err="1"/>
              <a:t>dbá</a:t>
            </a:r>
            <a:r>
              <a:rPr lang="de-DE" sz="1200" dirty="0"/>
              <a:t> na </a:t>
            </a:r>
            <a:r>
              <a:rPr lang="de-DE" sz="1200" dirty="0" err="1"/>
              <a:t>neustále</a:t>
            </a:r>
            <a:r>
              <a:rPr lang="de-DE" sz="1200" dirty="0"/>
              <a:t> </a:t>
            </a:r>
            <a:r>
              <a:rPr lang="de-DE" sz="1200" dirty="0" err="1"/>
              <a:t>zlepšovanie</a:t>
            </a:r>
            <a:r>
              <a:rPr lang="de-DE" sz="1200" dirty="0"/>
              <a:t> </a:t>
            </a:r>
            <a:r>
              <a:rPr lang="de-DE" sz="1200" dirty="0" err="1"/>
              <a:t>procesov</a:t>
            </a:r>
            <a:r>
              <a:rPr lang="de-DE" sz="1200" dirty="0"/>
              <a:t>, </a:t>
            </a:r>
            <a:r>
              <a:rPr lang="de-DE" sz="1200" dirty="0" err="1"/>
              <a:t>znižovanie</a:t>
            </a:r>
            <a:r>
              <a:rPr lang="de-DE" sz="1200" dirty="0"/>
              <a:t> </a:t>
            </a:r>
            <a:r>
              <a:rPr lang="de-DE" sz="1200" dirty="0" err="1"/>
              <a:t>spotreby</a:t>
            </a:r>
            <a:r>
              <a:rPr lang="de-DE" sz="1200" dirty="0"/>
              <a:t> </a:t>
            </a:r>
            <a:r>
              <a:rPr lang="de-DE" sz="1200" dirty="0" err="1"/>
              <a:t>vstupných</a:t>
            </a:r>
            <a:r>
              <a:rPr lang="de-DE" sz="1200" dirty="0"/>
              <a:t> </a:t>
            </a:r>
            <a:r>
              <a:rPr lang="de-DE" sz="1200" dirty="0" err="1"/>
              <a:t>materiálov</a:t>
            </a:r>
            <a:r>
              <a:rPr lang="de-DE" sz="1200" dirty="0"/>
              <a:t>, </a:t>
            </a:r>
            <a:r>
              <a:rPr lang="de-DE" sz="1200" dirty="0" err="1"/>
              <a:t>používa</a:t>
            </a:r>
            <a:r>
              <a:rPr lang="de-DE" sz="1200" dirty="0"/>
              <a:t> BAT </a:t>
            </a:r>
            <a:r>
              <a:rPr lang="de-DE" sz="1200" dirty="0" err="1"/>
              <a:t>technológie</a:t>
            </a:r>
            <a:r>
              <a:rPr lang="de-DE" sz="1200" dirty="0"/>
              <a:t> (Best </a:t>
            </a:r>
            <a:r>
              <a:rPr lang="de-DE" sz="1200" dirty="0" err="1"/>
              <a:t>Available</a:t>
            </a:r>
            <a:r>
              <a:rPr lang="de-DE" sz="1200" dirty="0"/>
              <a:t> Technology – </a:t>
            </a:r>
            <a:r>
              <a:rPr lang="de-DE" sz="1200" dirty="0" err="1"/>
              <a:t>najlepšie</a:t>
            </a:r>
            <a:r>
              <a:rPr lang="de-DE" sz="1200" dirty="0"/>
              <a:t> </a:t>
            </a:r>
            <a:r>
              <a:rPr lang="de-DE" sz="1200" dirty="0" err="1"/>
              <a:t>dostupné</a:t>
            </a:r>
            <a:r>
              <a:rPr lang="de-DE" sz="1200" dirty="0"/>
              <a:t> </a:t>
            </a:r>
            <a:r>
              <a:rPr lang="de-DE" sz="1200" dirty="0" err="1"/>
              <a:t>technológie</a:t>
            </a:r>
            <a:r>
              <a:rPr lang="de-DE" sz="1200" dirty="0"/>
              <a:t>) s </a:t>
            </a:r>
            <a:r>
              <a:rPr lang="de-DE" sz="1200" dirty="0" err="1"/>
              <a:t>ohľadom</a:t>
            </a:r>
            <a:r>
              <a:rPr lang="de-DE" sz="1200" dirty="0"/>
              <a:t> na </a:t>
            </a:r>
            <a:r>
              <a:rPr lang="de-DE" sz="1200" dirty="0" err="1"/>
              <a:t>ekologickú</a:t>
            </a:r>
            <a:r>
              <a:rPr lang="de-DE" sz="1200" dirty="0"/>
              <a:t> </a:t>
            </a:r>
            <a:r>
              <a:rPr lang="de-DE" sz="1200" dirty="0" err="1"/>
              <a:t>výrobu</a:t>
            </a:r>
            <a:r>
              <a:rPr lang="de-DE" sz="1200" dirty="0"/>
              <a:t> a </a:t>
            </a:r>
            <a:r>
              <a:rPr lang="de-DE" sz="1200" dirty="0" err="1"/>
              <a:t>čo</a:t>
            </a:r>
            <a:r>
              <a:rPr lang="de-DE" sz="1200" dirty="0"/>
              <a:t> </a:t>
            </a:r>
            <a:r>
              <a:rPr lang="de-DE" sz="1200" dirty="0" err="1"/>
              <a:t>najnižšie</a:t>
            </a:r>
            <a:r>
              <a:rPr lang="de-DE" sz="1200" dirty="0"/>
              <a:t> </a:t>
            </a:r>
            <a:r>
              <a:rPr lang="de-DE" sz="1200" dirty="0" err="1"/>
              <a:t>zaťaženie</a:t>
            </a:r>
            <a:r>
              <a:rPr lang="de-DE" sz="1200" dirty="0"/>
              <a:t> </a:t>
            </a:r>
            <a:r>
              <a:rPr lang="de-DE" sz="1200" dirty="0" err="1"/>
              <a:t>životného</a:t>
            </a:r>
            <a:r>
              <a:rPr lang="de-DE" sz="1200" dirty="0"/>
              <a:t> </a:t>
            </a:r>
            <a:r>
              <a:rPr lang="de-DE" sz="1200" dirty="0" err="1"/>
              <a:t>prostredia</a:t>
            </a:r>
            <a:r>
              <a:rPr lang="de-DE" sz="1200" dirty="0"/>
              <a:t>. </a:t>
            </a:r>
            <a:endParaRPr lang="sk-SK" sz="1200" dirty="0" smtClean="0">
              <a:solidFill>
                <a:schemeClr val="bg2">
                  <a:lumMod val="25000"/>
                </a:schemeClr>
              </a:solidFill>
              <a:latin typeface="+mn-lt"/>
            </a:endParaRPr>
          </a:p>
          <a:p>
            <a:pPr algn="just"/>
            <a:r>
              <a:rPr lang="sk-SK" sz="1200" b="1" dirty="0" smtClean="0">
                <a:solidFill>
                  <a:schemeClr val="bg2">
                    <a:lumMod val="25000"/>
                  </a:schemeClr>
                </a:solidFill>
                <a:latin typeface="+mn-lt"/>
              </a:rPr>
              <a:t>Motto kampane - Pomôžme </a:t>
            </a:r>
            <a:r>
              <a:rPr lang="sk-SK" sz="1200" b="1" dirty="0">
                <a:solidFill>
                  <a:schemeClr val="bg2">
                    <a:lumMod val="25000"/>
                  </a:schemeClr>
                </a:solidFill>
                <a:latin typeface="+mn-lt"/>
              </a:rPr>
              <a:t>si </a:t>
            </a:r>
            <a:r>
              <a:rPr lang="sk-SK" sz="1200" b="1" dirty="0" smtClean="0">
                <a:solidFill>
                  <a:schemeClr val="bg2">
                    <a:lumMod val="25000"/>
                  </a:schemeClr>
                </a:solidFill>
                <a:latin typeface="+mn-lt"/>
              </a:rPr>
              <a:t>navzájom</a:t>
            </a:r>
            <a:r>
              <a:rPr lang="sk-SK" sz="1200" dirty="0" smtClean="0">
                <a:solidFill>
                  <a:schemeClr val="bg2">
                    <a:lumMod val="25000"/>
                  </a:schemeClr>
                </a:solidFill>
                <a:latin typeface="+mn-lt"/>
              </a:rPr>
              <a:t> </a:t>
            </a:r>
          </a:p>
          <a:p>
            <a:pPr algn="just"/>
            <a:r>
              <a:rPr lang="sk-SK" sz="1200" dirty="0" smtClean="0">
                <a:solidFill>
                  <a:schemeClr val="bg2">
                    <a:lumMod val="25000"/>
                  </a:schemeClr>
                </a:solidFill>
                <a:latin typeface="+mn-lt"/>
              </a:rPr>
              <a:t>Výzva </a:t>
            </a:r>
            <a:r>
              <a:rPr lang="sk-SK" sz="1200" dirty="0">
                <a:solidFill>
                  <a:schemeClr val="bg2">
                    <a:lumMod val="25000"/>
                  </a:schemeClr>
                </a:solidFill>
                <a:latin typeface="+mn-lt"/>
              </a:rPr>
              <a:t>pre </a:t>
            </a:r>
            <a:r>
              <a:rPr lang="sk-SK" sz="1200" dirty="0" smtClean="0">
                <a:solidFill>
                  <a:schemeClr val="bg2">
                    <a:lumMod val="25000"/>
                  </a:schemeClr>
                </a:solidFill>
                <a:latin typeface="+mn-lt"/>
              </a:rPr>
              <a:t>verejnosť a obchodné spoločnosti (hl. dodávatelia) na  aktívnu účasť na dni upratovania. Pre obchodné spoločnosti:  formou</a:t>
            </a:r>
            <a:r>
              <a:rPr lang="sk-SK" sz="1200" dirty="0">
                <a:solidFill>
                  <a:schemeClr val="bg2">
                    <a:lumMod val="25000"/>
                  </a:schemeClr>
                </a:solidFill>
                <a:latin typeface="+mn-lt"/>
              </a:rPr>
              <a:t>: možnosť firemného dobrovoľníctva pre zamestnancov (pracovný čas počas dobrovoľníckej aktivity) a patronát nad aspoň jedným miestom v okolí podnikania (napr. školský dvor, park,...) formou zabezpečenia náradia a občerstvenia. </a:t>
            </a:r>
            <a:endParaRPr lang="sk-SK" sz="1200" dirty="0" smtClean="0">
              <a:solidFill>
                <a:schemeClr val="bg2">
                  <a:lumMod val="25000"/>
                </a:schemeClr>
              </a:solidFill>
              <a:latin typeface="+mn-lt"/>
            </a:endParaRPr>
          </a:p>
          <a:p>
            <a:pPr algn="just"/>
            <a:r>
              <a:rPr lang="sk-SK" sz="1200" dirty="0" smtClean="0">
                <a:solidFill>
                  <a:schemeClr val="bg2">
                    <a:lumMod val="25000"/>
                  </a:schemeClr>
                </a:solidFill>
                <a:latin typeface="+mn-lt"/>
              </a:rPr>
              <a:t>V zmysle motta majú aj </a:t>
            </a:r>
            <a:r>
              <a:rPr lang="sk-SK" sz="1200" dirty="0" err="1" smtClean="0">
                <a:solidFill>
                  <a:schemeClr val="bg2">
                    <a:lumMod val="25000"/>
                  </a:schemeClr>
                </a:solidFill>
                <a:latin typeface="+mn-lt"/>
              </a:rPr>
              <a:t>účastnici</a:t>
            </a:r>
            <a:r>
              <a:rPr lang="sk-SK" sz="1200" dirty="0" smtClean="0">
                <a:solidFill>
                  <a:schemeClr val="bg2">
                    <a:lumMod val="25000"/>
                  </a:schemeClr>
                </a:solidFill>
                <a:latin typeface="+mn-lt"/>
              </a:rPr>
              <a:t> akcie mať priamy úžitok z účasti.</a:t>
            </a:r>
          </a:p>
          <a:p>
            <a:endParaRPr lang="sk-SK" sz="1200" dirty="0">
              <a:solidFill>
                <a:schemeClr val="bg2">
                  <a:lumMod val="25000"/>
                </a:schemeClr>
              </a:solidFill>
            </a:endParaRPr>
          </a:p>
          <a:p>
            <a:endParaRPr lang="sk-SK" sz="1200" dirty="0">
              <a:solidFill>
                <a:schemeClr val="bg2">
                  <a:lumMod val="25000"/>
                </a:schemeClr>
              </a:solidFill>
            </a:endParaRPr>
          </a:p>
          <a:p>
            <a:endParaRPr lang="sk-SK" sz="1200" dirty="0">
              <a:solidFill>
                <a:schemeClr val="bg2">
                  <a:lumMod val="25000"/>
                </a:schemeClr>
              </a:solidFill>
              <a:latin typeface="+mn-lt"/>
            </a:endParaRPr>
          </a:p>
          <a:p>
            <a:endParaRPr lang="de-DE" dirty="0"/>
          </a:p>
        </p:txBody>
      </p:sp>
      <p:sp>
        <p:nvSpPr>
          <p:cNvPr id="4" name="Zástupný symbol čísla snímky 3"/>
          <p:cNvSpPr>
            <a:spLocks noGrp="1"/>
          </p:cNvSpPr>
          <p:nvPr>
            <p:ph type="sldNum" sz="quarter" idx="4"/>
          </p:nvPr>
        </p:nvSpPr>
        <p:spPr/>
        <p:txBody>
          <a:bodyPr/>
          <a:lstStyle/>
          <a:p>
            <a:fld id="{A5BB97A9-7D72-4F8F-8BC5-4E547C3F4DC5}" type="slidenum">
              <a:rPr lang="de-DE" smtClean="0"/>
              <a:pPr/>
              <a:t>4</a:t>
            </a:fld>
            <a:endParaRPr lang="de-DE" dirty="0"/>
          </a:p>
        </p:txBody>
      </p:sp>
      <p:sp>
        <p:nvSpPr>
          <p:cNvPr id="7" name="Zástupný symbol textu 6"/>
          <p:cNvSpPr>
            <a:spLocks noGrp="1"/>
          </p:cNvSpPr>
          <p:nvPr>
            <p:ph type="body" idx="14"/>
          </p:nvPr>
        </p:nvSpPr>
        <p:spPr/>
        <p:txBody>
          <a:bodyPr/>
          <a:lstStyle/>
          <a:p>
            <a:r>
              <a:rPr lang="sk-SK" dirty="0" smtClean="0">
                <a:solidFill>
                  <a:schemeClr val="bg2">
                    <a:lumMod val="25000"/>
                  </a:schemeClr>
                </a:solidFill>
              </a:rPr>
              <a:t>1.2. Kampaň</a:t>
            </a:r>
            <a:endParaRPr lang="de-DE" dirty="0"/>
          </a:p>
        </p:txBody>
      </p:sp>
      <p:sp>
        <p:nvSpPr>
          <p:cNvPr id="8" name="Zástupný symbol päty 5"/>
          <p:cNvSpPr>
            <a:spLocks noGrp="1"/>
          </p:cNvSpPr>
          <p:nvPr>
            <p:ph type="ftr" sz="quarter" idx="3"/>
          </p:nvPr>
        </p:nvSpPr>
        <p:spPr>
          <a:xfrm>
            <a:off x="5238482" y="6320083"/>
            <a:ext cx="3509518" cy="144000"/>
          </a:xfrm>
        </p:spPr>
        <p:txBody>
          <a:bodyPr/>
          <a:lstStyle/>
          <a:p>
            <a:r>
              <a:rPr lang="sk-SK" dirty="0" err="1" smtClean="0"/>
              <a:t>Haramiová</a:t>
            </a:r>
            <a:r>
              <a:rPr lang="sk-SK" dirty="0" smtClean="0"/>
              <a:t> Barbora </a:t>
            </a:r>
            <a:r>
              <a:rPr lang="de-DE" dirty="0" smtClean="0"/>
              <a:t>&amp; </a:t>
            </a:r>
            <a:r>
              <a:rPr lang="de-DE" dirty="0" err="1" smtClean="0"/>
              <a:t>Va</a:t>
            </a:r>
            <a:r>
              <a:rPr lang="sk-SK" dirty="0" err="1" smtClean="0"/>
              <a:t>šková</a:t>
            </a:r>
            <a:r>
              <a:rPr lang="sk-SK" dirty="0" smtClean="0"/>
              <a:t> Natália </a:t>
            </a:r>
            <a:endParaRPr lang="de-DE" dirty="0"/>
          </a:p>
        </p:txBody>
      </p:sp>
      <p:sp>
        <p:nvSpPr>
          <p:cNvPr id="9" name="Zástupný symbol dátumu 4"/>
          <p:cNvSpPr>
            <a:spLocks noGrp="1"/>
          </p:cNvSpPr>
          <p:nvPr>
            <p:ph type="dt" sz="half" idx="2"/>
          </p:nvPr>
        </p:nvSpPr>
        <p:spPr>
          <a:xfrm>
            <a:off x="3978482" y="6320083"/>
            <a:ext cx="1080000" cy="144000"/>
          </a:xfrm>
        </p:spPr>
        <p:txBody>
          <a:bodyPr/>
          <a:lstStyle/>
          <a:p>
            <a:r>
              <a:rPr lang="sk-SK" dirty="0" smtClean="0"/>
              <a:t>5. 5. 2017</a:t>
            </a:r>
            <a:endParaRPr lang="de-DE" dirty="0"/>
          </a:p>
        </p:txBody>
      </p:sp>
    </p:spTree>
    <p:extLst>
      <p:ext uri="{BB962C8B-B14F-4D97-AF65-F5344CB8AC3E}">
        <p14:creationId xmlns:p14="http://schemas.microsoft.com/office/powerpoint/2010/main" val="3493626783"/>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2 </a:t>
            </a:r>
            <a:r>
              <a:rPr lang="sk-SK" dirty="0"/>
              <a:t>Deň upratovania</a:t>
            </a:r>
            <a:endParaRPr lang="de-DE" dirty="0"/>
          </a:p>
        </p:txBody>
      </p:sp>
      <p:sp>
        <p:nvSpPr>
          <p:cNvPr id="3" name="Zástupný symbol obsahu 2"/>
          <p:cNvSpPr>
            <a:spLocks noGrp="1"/>
          </p:cNvSpPr>
          <p:nvPr>
            <p:ph idx="1"/>
          </p:nvPr>
        </p:nvSpPr>
        <p:spPr>
          <a:xfrm>
            <a:off x="648000" y="1720425"/>
            <a:ext cx="5323918" cy="4410500"/>
          </a:xfrm>
        </p:spPr>
        <p:txBody>
          <a:bodyPr/>
          <a:lstStyle/>
          <a:p>
            <a:pPr marL="285750" indent="-285750">
              <a:buFont typeface="Arial" panose="020B0604020202020204" pitchFamily="34" charset="0"/>
              <a:buChar char="•"/>
            </a:pPr>
            <a:r>
              <a:rPr lang="sk-SK" sz="1400" dirty="0" smtClean="0">
                <a:solidFill>
                  <a:schemeClr val="bg2">
                    <a:lumMod val="25000"/>
                  </a:schemeClr>
                </a:solidFill>
              </a:rPr>
              <a:t>Kampaň o triedení odpadu k Dňu upratovania</a:t>
            </a:r>
          </a:p>
          <a:p>
            <a:pPr marL="285750" indent="-285750">
              <a:buFont typeface="Arial" panose="020B0604020202020204" pitchFamily="34" charset="0"/>
              <a:buChar char="•"/>
            </a:pPr>
            <a:r>
              <a:rPr lang="sk-SK" sz="1400" dirty="0" err="1" smtClean="0">
                <a:solidFill>
                  <a:schemeClr val="bg2">
                    <a:lumMod val="25000"/>
                  </a:schemeClr>
                </a:solidFill>
              </a:rPr>
              <a:t>Viral</a:t>
            </a:r>
            <a:r>
              <a:rPr lang="sk-SK" sz="1400" dirty="0" smtClean="0">
                <a:solidFill>
                  <a:schemeClr val="bg2">
                    <a:lumMod val="25000"/>
                  </a:schemeClr>
                </a:solidFill>
              </a:rPr>
              <a:t> album s najlepšími zaslanými tipmi na starostlivosť o životné prostredie</a:t>
            </a:r>
            <a:r>
              <a:rPr lang="sk-SK" sz="1400" dirty="0" smtClean="0">
                <a:solidFill>
                  <a:schemeClr val="bg2">
                    <a:lumMod val="25000"/>
                  </a:schemeClr>
                </a:solidFill>
              </a:rPr>
              <a:t>.</a:t>
            </a:r>
          </a:p>
          <a:p>
            <a:pPr marL="285750" indent="-285750">
              <a:buFont typeface="Arial" panose="020B0604020202020204" pitchFamily="34" charset="0"/>
              <a:buChar char="•"/>
            </a:pPr>
            <a:r>
              <a:rPr lang="sk-SK" sz="1400" dirty="0">
                <a:solidFill>
                  <a:schemeClr val="bg2">
                    <a:lumMod val="25000"/>
                  </a:schemeClr>
                </a:solidFill>
              </a:rPr>
              <a:t>Osvetová kampaň pre zamestnancov Volkswagen Slovakia</a:t>
            </a:r>
          </a:p>
          <a:p>
            <a:pPr marL="285750" indent="-285750">
              <a:buFont typeface="Arial" panose="020B0604020202020204" pitchFamily="34" charset="0"/>
              <a:buChar char="•"/>
            </a:pPr>
            <a:r>
              <a:rPr lang="sk-SK" sz="1400" dirty="0">
                <a:solidFill>
                  <a:schemeClr val="bg2">
                    <a:lumMod val="25000"/>
                  </a:schemeClr>
                </a:solidFill>
              </a:rPr>
              <a:t>Zameranie na starostlivosť o životné prostredie</a:t>
            </a:r>
          </a:p>
          <a:p>
            <a:pPr marL="285750" indent="-285750">
              <a:buFont typeface="Arial" panose="020B0604020202020204" pitchFamily="34" charset="0"/>
              <a:buChar char="•"/>
            </a:pPr>
            <a:r>
              <a:rPr lang="sk-SK" sz="1400" dirty="0">
                <a:solidFill>
                  <a:schemeClr val="bg2">
                    <a:lumMod val="25000"/>
                  </a:schemeClr>
                </a:solidFill>
              </a:rPr>
              <a:t>Zamestnanci môžu podávať zlepšovateľské návrhy na ekologickejšiu výrobu</a:t>
            </a:r>
          </a:p>
          <a:p>
            <a:pPr marL="285750" indent="-285750">
              <a:buFont typeface="Arial" panose="020B0604020202020204" pitchFamily="34" charset="0"/>
              <a:buChar char="•"/>
            </a:pPr>
            <a:r>
              <a:rPr lang="sk-SK" sz="1400" dirty="0">
                <a:solidFill>
                  <a:schemeClr val="bg2">
                    <a:lumMod val="25000"/>
                  </a:schemeClr>
                </a:solidFill>
              </a:rPr>
              <a:t>Zapojení zamestnanci sa stanú tvárami konceptu TBF </a:t>
            </a:r>
          </a:p>
          <a:p>
            <a:pPr marL="285750" indent="-285750">
              <a:buFont typeface="Arial" panose="020B0604020202020204" pitchFamily="34" charset="0"/>
              <a:buChar char="•"/>
            </a:pPr>
            <a:r>
              <a:rPr lang="sk-SK" sz="1400" dirty="0">
                <a:solidFill>
                  <a:schemeClr val="bg2">
                    <a:lumMod val="25000"/>
                  </a:schemeClr>
                </a:solidFill>
              </a:rPr>
              <a:t>Spolu s </a:t>
            </a:r>
            <a:r>
              <a:rPr lang="sk-SK" sz="1400" dirty="0" err="1">
                <a:solidFill>
                  <a:schemeClr val="bg2">
                    <a:lumMod val="25000"/>
                  </a:schemeClr>
                </a:solidFill>
              </a:rPr>
              <a:t>YouTuberom</a:t>
            </a:r>
            <a:r>
              <a:rPr lang="sk-SK" sz="1400" dirty="0">
                <a:solidFill>
                  <a:schemeClr val="bg2">
                    <a:lumMod val="25000"/>
                  </a:schemeClr>
                </a:solidFill>
              </a:rPr>
              <a:t> </a:t>
            </a:r>
            <a:r>
              <a:rPr lang="sk-SK" sz="1400" dirty="0" err="1">
                <a:solidFill>
                  <a:schemeClr val="bg2">
                    <a:lumMod val="25000"/>
                  </a:schemeClr>
                </a:solidFill>
              </a:rPr>
              <a:t>Gogom</a:t>
            </a:r>
            <a:r>
              <a:rPr lang="sk-SK" sz="1400" dirty="0">
                <a:solidFill>
                  <a:schemeClr val="bg2">
                    <a:lumMod val="25000"/>
                  </a:schemeClr>
                </a:solidFill>
              </a:rPr>
              <a:t> sa  budú </a:t>
            </a:r>
            <a:r>
              <a:rPr lang="sk-SK" sz="1400" dirty="0" err="1">
                <a:solidFill>
                  <a:schemeClr val="bg2">
                    <a:lumMod val="25000"/>
                  </a:schemeClr>
                </a:solidFill>
              </a:rPr>
              <a:t>podielať</a:t>
            </a:r>
            <a:r>
              <a:rPr lang="sk-SK" sz="1400" dirty="0">
                <a:solidFill>
                  <a:schemeClr val="bg2">
                    <a:lumMod val="25000"/>
                  </a:schemeClr>
                </a:solidFill>
              </a:rPr>
              <a:t> a výrobe </a:t>
            </a:r>
            <a:r>
              <a:rPr lang="sk-SK" sz="1400" dirty="0" err="1">
                <a:solidFill>
                  <a:schemeClr val="bg2">
                    <a:lumMod val="25000"/>
                  </a:schemeClr>
                </a:solidFill>
              </a:rPr>
              <a:t>YouTube</a:t>
            </a:r>
            <a:r>
              <a:rPr lang="sk-SK" sz="1400" dirty="0">
                <a:solidFill>
                  <a:schemeClr val="bg2">
                    <a:lumMod val="25000"/>
                  </a:schemeClr>
                </a:solidFill>
              </a:rPr>
              <a:t> relácie o starostlivosti o životné prostredie</a:t>
            </a:r>
          </a:p>
          <a:p>
            <a:pPr marL="285750" indent="-285750">
              <a:buFont typeface="Arial" panose="020B0604020202020204" pitchFamily="34" charset="0"/>
              <a:buChar char="•"/>
            </a:pPr>
            <a:endParaRPr lang="sk-SK" sz="1400" dirty="0" smtClean="0">
              <a:solidFill>
                <a:schemeClr val="bg2">
                  <a:lumMod val="25000"/>
                </a:schemeClr>
              </a:solidFill>
            </a:endParaRPr>
          </a:p>
          <a:p>
            <a:endParaRPr lang="sk-SK" sz="1400" dirty="0" smtClean="0">
              <a:solidFill>
                <a:schemeClr val="bg2">
                  <a:lumMod val="25000"/>
                </a:schemeClr>
              </a:solidFill>
            </a:endParaRPr>
          </a:p>
          <a:p>
            <a:endParaRPr lang="sk-SK" sz="1100" dirty="0">
              <a:solidFill>
                <a:schemeClr val="bg2">
                  <a:lumMod val="25000"/>
                </a:schemeClr>
              </a:solidFill>
              <a:latin typeface="+mn-lt"/>
            </a:endParaRPr>
          </a:p>
          <a:p>
            <a:endParaRPr lang="de-DE" sz="1600" dirty="0"/>
          </a:p>
        </p:txBody>
      </p:sp>
      <p:sp>
        <p:nvSpPr>
          <p:cNvPr id="4" name="Zástupný symbol čísla snímky 3"/>
          <p:cNvSpPr>
            <a:spLocks noGrp="1"/>
          </p:cNvSpPr>
          <p:nvPr>
            <p:ph type="sldNum" sz="quarter" idx="4"/>
          </p:nvPr>
        </p:nvSpPr>
        <p:spPr/>
        <p:txBody>
          <a:bodyPr/>
          <a:lstStyle/>
          <a:p>
            <a:fld id="{A5BB97A9-7D72-4F8F-8BC5-4E547C3F4DC5}" type="slidenum">
              <a:rPr lang="de-DE" smtClean="0"/>
              <a:pPr/>
              <a:t>5</a:t>
            </a:fld>
            <a:endParaRPr lang="de-DE" dirty="0"/>
          </a:p>
        </p:txBody>
      </p:sp>
      <p:sp>
        <p:nvSpPr>
          <p:cNvPr id="5" name="Zástupný symbol dátumu 4"/>
          <p:cNvSpPr>
            <a:spLocks noGrp="1"/>
          </p:cNvSpPr>
          <p:nvPr>
            <p:ph type="dt" sz="half" idx="2"/>
          </p:nvPr>
        </p:nvSpPr>
        <p:spPr/>
        <p:txBody>
          <a:bodyPr/>
          <a:lstStyle/>
          <a:p>
            <a:r>
              <a:rPr lang="sk-SK" smtClean="0"/>
              <a:t>TT.MM.JJJJ</a:t>
            </a:r>
            <a:endParaRPr lang="de-DE"/>
          </a:p>
        </p:txBody>
      </p:sp>
      <p:sp>
        <p:nvSpPr>
          <p:cNvPr id="6" name="Zástupný symbol päty 5"/>
          <p:cNvSpPr>
            <a:spLocks noGrp="1"/>
          </p:cNvSpPr>
          <p:nvPr>
            <p:ph type="ftr" sz="quarter" idx="3"/>
          </p:nvPr>
        </p:nvSpPr>
        <p:spPr/>
        <p:txBody>
          <a:bodyPr/>
          <a:lstStyle/>
          <a:p>
            <a:r>
              <a:rPr lang="de-DE" dirty="0" smtClean="0"/>
              <a:t>Name, Abteilung</a:t>
            </a:r>
            <a:endParaRPr lang="de-DE" dirty="0"/>
          </a:p>
        </p:txBody>
      </p:sp>
      <p:sp>
        <p:nvSpPr>
          <p:cNvPr id="7" name="Zástupný symbol textu 6"/>
          <p:cNvSpPr>
            <a:spLocks noGrp="1"/>
          </p:cNvSpPr>
          <p:nvPr>
            <p:ph type="body" idx="14"/>
          </p:nvPr>
        </p:nvSpPr>
        <p:spPr>
          <a:xfrm>
            <a:off x="648000" y="1196167"/>
            <a:ext cx="8121600" cy="528470"/>
          </a:xfrm>
        </p:spPr>
        <p:txBody>
          <a:bodyPr/>
          <a:lstStyle/>
          <a:p>
            <a:r>
              <a:rPr lang="sk-SK" sz="1400" b="1" dirty="0" smtClean="0">
                <a:solidFill>
                  <a:schemeClr val="bg2">
                    <a:lumMod val="25000"/>
                  </a:schemeClr>
                </a:solidFill>
              </a:rPr>
              <a:t>1.2.2.1 </a:t>
            </a:r>
            <a:r>
              <a:rPr lang="sk-SK" sz="1400" b="1" dirty="0" err="1">
                <a:solidFill>
                  <a:schemeClr val="bg2">
                    <a:lumMod val="25000"/>
                  </a:schemeClr>
                </a:solidFill>
              </a:rPr>
              <a:t>Think</a:t>
            </a:r>
            <a:r>
              <a:rPr lang="sk-SK" sz="1400" b="1" dirty="0">
                <a:solidFill>
                  <a:schemeClr val="bg2">
                    <a:lumMod val="25000"/>
                  </a:schemeClr>
                </a:solidFill>
              </a:rPr>
              <a:t>. </a:t>
            </a:r>
            <a:r>
              <a:rPr lang="sk-SK" sz="1400" b="1" dirty="0" err="1">
                <a:solidFill>
                  <a:schemeClr val="bg2">
                    <a:lumMod val="25000"/>
                  </a:schemeClr>
                </a:solidFill>
              </a:rPr>
              <a:t>Blue</a:t>
            </a:r>
            <a:r>
              <a:rPr lang="sk-SK" sz="1400" b="1" dirty="0">
                <a:solidFill>
                  <a:schemeClr val="bg2">
                    <a:lumMod val="25000"/>
                  </a:schemeClr>
                </a:solidFill>
              </a:rPr>
              <a:t>. </a:t>
            </a:r>
            <a:r>
              <a:rPr lang="sk-SK" sz="1400" b="1" dirty="0" err="1">
                <a:solidFill>
                  <a:schemeClr val="bg2">
                    <a:lumMod val="25000"/>
                  </a:schemeClr>
                </a:solidFill>
              </a:rPr>
              <a:t>Factory</a:t>
            </a:r>
            <a:r>
              <a:rPr lang="sk-SK" sz="1400" b="1" dirty="0">
                <a:solidFill>
                  <a:schemeClr val="bg2">
                    <a:lumMod val="25000"/>
                  </a:schemeClr>
                </a:solidFill>
              </a:rPr>
              <a:t>. Domov </a:t>
            </a:r>
            <a:r>
              <a:rPr lang="sk-SK" sz="1400" b="1" dirty="0" smtClean="0">
                <a:solidFill>
                  <a:schemeClr val="bg2">
                    <a:lumMod val="25000"/>
                  </a:schemeClr>
                </a:solidFill>
              </a:rPr>
              <a:t>- Triedenie odpadov</a:t>
            </a:r>
            <a:endParaRPr lang="de-DE" sz="1400" b="1" dirty="0"/>
          </a:p>
        </p:txBody>
      </p:sp>
      <p:pic>
        <p:nvPicPr>
          <p:cNvPr id="8" name="Obrázok 7"/>
          <p:cNvPicPr>
            <a:picLocks noChangeAspect="1"/>
          </p:cNvPicPr>
          <p:nvPr/>
        </p:nvPicPr>
        <p:blipFill rotWithShape="1">
          <a:blip r:embed="rId2">
            <a:extLst>
              <a:ext uri="{28A0092B-C50C-407E-A947-70E740481C1C}">
                <a14:useLocalDpi xmlns:a14="http://schemas.microsoft.com/office/drawing/2010/main" val="0"/>
              </a:ext>
            </a:extLst>
          </a:blip>
          <a:srcRect b="53457"/>
          <a:stretch/>
        </p:blipFill>
        <p:spPr>
          <a:xfrm>
            <a:off x="5971918" y="3669927"/>
            <a:ext cx="3582193" cy="2206998"/>
          </a:xfrm>
          <a:prstGeom prst="rect">
            <a:avLst/>
          </a:prstGeom>
        </p:spPr>
      </p:pic>
      <p:pic>
        <p:nvPicPr>
          <p:cNvPr id="9" name="Obrázok 8"/>
          <p:cNvPicPr>
            <a:picLocks noChangeAspect="1"/>
          </p:cNvPicPr>
          <p:nvPr/>
        </p:nvPicPr>
        <p:blipFill rotWithShape="1">
          <a:blip r:embed="rId2">
            <a:extLst>
              <a:ext uri="{28A0092B-C50C-407E-A947-70E740481C1C}">
                <a14:useLocalDpi xmlns:a14="http://schemas.microsoft.com/office/drawing/2010/main" val="0"/>
              </a:ext>
            </a:extLst>
          </a:blip>
          <a:srcRect t="46302"/>
          <a:stretch/>
        </p:blipFill>
        <p:spPr>
          <a:xfrm>
            <a:off x="6086475" y="1171574"/>
            <a:ext cx="3348400" cy="2380108"/>
          </a:xfrm>
          <a:prstGeom prst="rect">
            <a:avLst/>
          </a:prstGeom>
        </p:spPr>
      </p:pic>
    </p:spTree>
    <p:extLst>
      <p:ext uri="{BB962C8B-B14F-4D97-AF65-F5344CB8AC3E}">
        <p14:creationId xmlns:p14="http://schemas.microsoft.com/office/powerpoint/2010/main" val="1064518087"/>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1 Deň upratovania</a:t>
            </a:r>
            <a:endParaRPr lang="de-DE" dirty="0"/>
          </a:p>
        </p:txBody>
      </p:sp>
      <p:sp>
        <p:nvSpPr>
          <p:cNvPr id="3" name="Zástupný symbol obsahu 2"/>
          <p:cNvSpPr>
            <a:spLocks noGrp="1"/>
          </p:cNvSpPr>
          <p:nvPr>
            <p:ph idx="1"/>
          </p:nvPr>
        </p:nvSpPr>
        <p:spPr>
          <a:xfrm>
            <a:off x="647999" y="1253699"/>
            <a:ext cx="6381451" cy="4642275"/>
          </a:xfrm>
        </p:spPr>
        <p:txBody>
          <a:bodyPr/>
          <a:lstStyle/>
          <a:p>
            <a:r>
              <a:rPr lang="sk-SK" sz="1400" b="1" dirty="0" smtClean="0">
                <a:solidFill>
                  <a:schemeClr val="bg2">
                    <a:lumMod val="25000"/>
                  </a:schemeClr>
                </a:solidFill>
                <a:latin typeface="+mn-lt"/>
              </a:rPr>
              <a:t>1.2.3 Komunikácia pred konaním</a:t>
            </a:r>
          </a:p>
          <a:p>
            <a:r>
              <a:rPr lang="sk-SK" sz="1100" b="1" dirty="0" err="1" smtClean="0">
                <a:solidFill>
                  <a:schemeClr val="tx2">
                    <a:lumMod val="75000"/>
                  </a:schemeClr>
                </a:solidFill>
                <a:latin typeface="+mn-lt"/>
              </a:rPr>
              <a:t>Viral</a:t>
            </a:r>
            <a:r>
              <a:rPr lang="sk-SK" sz="1100" b="1" dirty="0" smtClean="0">
                <a:solidFill>
                  <a:schemeClr val="tx2">
                    <a:lumMod val="75000"/>
                  </a:schemeClr>
                </a:solidFill>
                <a:latin typeface="+mn-lt"/>
              </a:rPr>
              <a:t> výzva spojená so súťažou - </a:t>
            </a:r>
            <a:r>
              <a:rPr lang="sk-SK" sz="1100" b="1" i="1" dirty="0" smtClean="0">
                <a:solidFill>
                  <a:schemeClr val="tx2">
                    <a:lumMod val="75000"/>
                  </a:schemeClr>
                </a:solidFill>
              </a:rPr>
              <a:t>Šliapni </a:t>
            </a:r>
            <a:r>
              <a:rPr lang="sk-SK" sz="1100" b="1" i="1" dirty="0">
                <a:solidFill>
                  <a:schemeClr val="tx2">
                    <a:lumMod val="75000"/>
                  </a:schemeClr>
                </a:solidFill>
              </a:rPr>
              <a:t>na </a:t>
            </a:r>
            <a:r>
              <a:rPr lang="sk-SK" sz="1100" b="1" i="1" dirty="0" smtClean="0">
                <a:solidFill>
                  <a:schemeClr val="tx2">
                    <a:lumMod val="75000"/>
                  </a:schemeClr>
                </a:solidFill>
              </a:rPr>
              <a:t>to! </a:t>
            </a:r>
            <a:endParaRPr lang="sk-SK" sz="1100" dirty="0">
              <a:solidFill>
                <a:schemeClr val="tx2">
                  <a:lumMod val="75000"/>
                </a:schemeClr>
              </a:solidFill>
            </a:endParaRPr>
          </a:p>
          <a:p>
            <a:r>
              <a:rPr lang="sk-SK" sz="1100" dirty="0" err="1" smtClean="0">
                <a:solidFill>
                  <a:schemeClr val="bg2">
                    <a:lumMod val="25000"/>
                  </a:schemeClr>
                </a:solidFill>
              </a:rPr>
              <a:t>Viral</a:t>
            </a:r>
            <a:r>
              <a:rPr lang="sk-SK" sz="1100" dirty="0" smtClean="0">
                <a:solidFill>
                  <a:schemeClr val="bg2">
                    <a:lumMod val="25000"/>
                  </a:schemeClr>
                </a:solidFill>
              </a:rPr>
              <a:t> </a:t>
            </a:r>
            <a:r>
              <a:rPr lang="sk-SK" sz="1100" dirty="0">
                <a:solidFill>
                  <a:schemeClr val="bg2">
                    <a:lumMod val="25000"/>
                  </a:schemeClr>
                </a:solidFill>
              </a:rPr>
              <a:t>video výzva/súťaž na sociálnych </a:t>
            </a:r>
            <a:r>
              <a:rPr lang="sk-SK" sz="1100" dirty="0" smtClean="0">
                <a:solidFill>
                  <a:schemeClr val="bg2">
                    <a:lumMod val="25000"/>
                  </a:schemeClr>
                </a:solidFill>
              </a:rPr>
              <a:t>sieťach Volkswagen Slovakia, </a:t>
            </a:r>
            <a:r>
              <a:rPr lang="sk-SK" sz="1100" dirty="0">
                <a:solidFill>
                  <a:schemeClr val="bg2">
                    <a:lumMod val="25000"/>
                  </a:schemeClr>
                </a:solidFill>
              </a:rPr>
              <a:t>ktorú začne </a:t>
            </a:r>
            <a:r>
              <a:rPr lang="sk-SK" sz="1100" dirty="0" err="1">
                <a:solidFill>
                  <a:schemeClr val="bg2">
                    <a:lumMod val="25000"/>
                  </a:schemeClr>
                </a:solidFill>
              </a:rPr>
              <a:t>YouTuber</a:t>
            </a:r>
            <a:r>
              <a:rPr lang="sk-SK" sz="1100" dirty="0">
                <a:solidFill>
                  <a:schemeClr val="bg2">
                    <a:lumMod val="25000"/>
                  </a:schemeClr>
                </a:solidFill>
              </a:rPr>
              <a:t> </a:t>
            </a:r>
            <a:r>
              <a:rPr lang="sk-SK" sz="1100" dirty="0" err="1">
                <a:solidFill>
                  <a:schemeClr val="bg2">
                    <a:lumMod val="25000"/>
                  </a:schemeClr>
                </a:solidFill>
              </a:rPr>
              <a:t>Gogo</a:t>
            </a:r>
            <a:r>
              <a:rPr lang="sk-SK" sz="1100" dirty="0">
                <a:solidFill>
                  <a:schemeClr val="bg2">
                    <a:lumMod val="25000"/>
                  </a:schemeClr>
                </a:solidFill>
              </a:rPr>
              <a:t>.  </a:t>
            </a:r>
            <a:r>
              <a:rPr lang="sk-SK" sz="1100" dirty="0" err="1">
                <a:solidFill>
                  <a:schemeClr val="bg2">
                    <a:lumMod val="25000"/>
                  </a:schemeClr>
                </a:solidFill>
              </a:rPr>
              <a:t>Gogo</a:t>
            </a:r>
            <a:r>
              <a:rPr lang="sk-SK" sz="1100" dirty="0">
                <a:solidFill>
                  <a:schemeClr val="bg2">
                    <a:lumMod val="25000"/>
                  </a:schemeClr>
                </a:solidFill>
              </a:rPr>
              <a:t> bosou nohou </a:t>
            </a:r>
            <a:r>
              <a:rPr lang="sk-SK" sz="1100" b="1" dirty="0" smtClean="0">
                <a:solidFill>
                  <a:schemeClr val="bg2">
                    <a:lumMod val="25000"/>
                  </a:schemeClr>
                </a:solidFill>
              </a:rPr>
              <a:t>rozšliapne </a:t>
            </a:r>
            <a:r>
              <a:rPr lang="sk-SK" sz="1100" b="1" dirty="0">
                <a:solidFill>
                  <a:schemeClr val="bg2">
                    <a:lumMod val="25000"/>
                  </a:schemeClr>
                </a:solidFill>
              </a:rPr>
              <a:t>plastovú fľašu ako symbol znečistenia prostredia plastmi a iným odpadom, a v zlisovanej forme ju vyhodí do kontajnera na plasty.</a:t>
            </a:r>
            <a:r>
              <a:rPr lang="sk-SK" sz="1100" dirty="0">
                <a:solidFill>
                  <a:schemeClr val="bg2">
                    <a:lumMod val="25000"/>
                  </a:schemeClr>
                </a:solidFill>
              </a:rPr>
              <a:t> Na konci videa ukáže vrchnák z fľaše, povie, že ho vyhodí až počas čistenia okolia svojho bytu na Dni upratovania. </a:t>
            </a:r>
            <a:r>
              <a:rPr lang="sk-SK" sz="1100" b="1" dirty="0">
                <a:solidFill>
                  <a:schemeClr val="bg2">
                    <a:lumMod val="25000"/>
                  </a:schemeClr>
                </a:solidFill>
              </a:rPr>
              <a:t>Vyzve troch svojich </a:t>
            </a:r>
            <a:r>
              <a:rPr lang="sk-SK" sz="1100" b="1" dirty="0" smtClean="0">
                <a:solidFill>
                  <a:schemeClr val="bg2">
                    <a:lumMod val="25000"/>
                  </a:schemeClr>
                </a:solidFill>
              </a:rPr>
              <a:t>priateľov</a:t>
            </a:r>
            <a:r>
              <a:rPr lang="sk-SK" sz="1100" dirty="0" smtClean="0">
                <a:solidFill>
                  <a:schemeClr val="bg2">
                    <a:lumMod val="25000"/>
                  </a:schemeClr>
                </a:solidFill>
              </a:rPr>
              <a:t>, </a:t>
            </a:r>
            <a:r>
              <a:rPr lang="sk-SK" sz="1100" dirty="0">
                <a:solidFill>
                  <a:schemeClr val="bg2">
                    <a:lumMod val="25000"/>
                  </a:schemeClr>
                </a:solidFill>
              </a:rPr>
              <a:t>aby skúsili zašliapnuť fľašu bosou nohou, čím sa zaviažu na účasť na Dni upratovania. </a:t>
            </a:r>
            <a:endParaRPr lang="sk-SK" sz="1100" dirty="0" smtClean="0">
              <a:solidFill>
                <a:schemeClr val="bg2">
                  <a:lumMod val="25000"/>
                </a:schemeClr>
              </a:solidFill>
            </a:endParaRPr>
          </a:p>
          <a:p>
            <a:r>
              <a:rPr lang="sk-SK" sz="1100" b="1" dirty="0" err="1" smtClean="0">
                <a:solidFill>
                  <a:schemeClr val="bg2">
                    <a:lumMod val="25000"/>
                  </a:schemeClr>
                </a:solidFill>
                <a:cs typeface="Arial"/>
              </a:rPr>
              <a:t>Hashtagy</a:t>
            </a:r>
            <a:r>
              <a:rPr lang="sk-SK" sz="1100" b="1" dirty="0" smtClean="0">
                <a:solidFill>
                  <a:schemeClr val="bg2">
                    <a:lumMod val="25000"/>
                  </a:schemeClr>
                </a:solidFill>
                <a:cs typeface="Arial"/>
              </a:rPr>
              <a:t>: #</a:t>
            </a:r>
            <a:r>
              <a:rPr lang="sk-SK" sz="1100" b="1" dirty="0" err="1" smtClean="0">
                <a:solidFill>
                  <a:schemeClr val="bg2">
                    <a:lumMod val="25000"/>
                  </a:schemeClr>
                </a:solidFill>
                <a:cs typeface="Arial"/>
              </a:rPr>
              <a:t>šliapninato</a:t>
            </a:r>
            <a:r>
              <a:rPr lang="sk-SK" sz="1100" b="1" dirty="0" smtClean="0">
                <a:solidFill>
                  <a:schemeClr val="bg2">
                    <a:lumMod val="25000"/>
                  </a:schemeClr>
                </a:solidFill>
                <a:cs typeface="Arial"/>
              </a:rPr>
              <a:t>! </a:t>
            </a:r>
            <a:r>
              <a:rPr lang="sk-SK" sz="1100" b="1" dirty="0">
                <a:solidFill>
                  <a:schemeClr val="bg2">
                    <a:lumMod val="25000"/>
                  </a:schemeClr>
                </a:solidFill>
                <a:cs typeface="Arial"/>
              </a:rPr>
              <a:t>#</a:t>
            </a:r>
            <a:r>
              <a:rPr lang="sk-SK" sz="1100" b="1" dirty="0" err="1">
                <a:solidFill>
                  <a:schemeClr val="bg2">
                    <a:lumMod val="25000"/>
                  </a:schemeClr>
                </a:solidFill>
                <a:cs typeface="Arial"/>
              </a:rPr>
              <a:t>deňupratovania</a:t>
            </a:r>
            <a:r>
              <a:rPr lang="sk-SK" sz="1100" b="1" dirty="0">
                <a:solidFill>
                  <a:schemeClr val="bg2">
                    <a:lumMod val="25000"/>
                  </a:schemeClr>
                </a:solidFill>
                <a:cs typeface="Arial"/>
              </a:rPr>
              <a:t> #</a:t>
            </a:r>
            <a:r>
              <a:rPr lang="sk-SK" sz="1100" b="1" dirty="0" err="1" smtClean="0">
                <a:solidFill>
                  <a:schemeClr val="bg2">
                    <a:lumMod val="25000"/>
                  </a:schemeClr>
                </a:solidFill>
                <a:cs typeface="Arial"/>
              </a:rPr>
              <a:t>pomôžmesinavzájom</a:t>
            </a:r>
            <a:endParaRPr lang="sk-SK" sz="1100" dirty="0" smtClean="0">
              <a:solidFill>
                <a:schemeClr val="bg2">
                  <a:lumMod val="25000"/>
                </a:schemeClr>
              </a:solidFill>
              <a:cs typeface="Arial"/>
            </a:endParaRPr>
          </a:p>
          <a:p>
            <a:r>
              <a:rPr lang="sk-SK" sz="1100" dirty="0" smtClean="0">
                <a:solidFill>
                  <a:schemeClr val="bg2">
                    <a:lumMod val="25000"/>
                  </a:schemeClr>
                </a:solidFill>
                <a:cs typeface="Arial"/>
              </a:rPr>
              <a:t>Výzva </a:t>
            </a:r>
            <a:r>
              <a:rPr lang="sk-SK" sz="1100" dirty="0">
                <a:solidFill>
                  <a:schemeClr val="bg2">
                    <a:lumMod val="25000"/>
                  </a:schemeClr>
                </a:solidFill>
                <a:cs typeface="Arial"/>
              </a:rPr>
              <a:t>je sprevádzaná súťažou: z #</a:t>
            </a:r>
            <a:r>
              <a:rPr lang="sk-SK" sz="1100" dirty="0" err="1" smtClean="0">
                <a:solidFill>
                  <a:schemeClr val="bg2">
                    <a:lumMod val="25000"/>
                  </a:schemeClr>
                </a:solidFill>
                <a:cs typeface="Arial"/>
              </a:rPr>
              <a:t>šliapninato</a:t>
            </a:r>
            <a:r>
              <a:rPr lang="sk-SK" sz="1100" dirty="0" smtClean="0">
                <a:solidFill>
                  <a:schemeClr val="bg2">
                    <a:lumMod val="25000"/>
                  </a:schemeClr>
                </a:solidFill>
                <a:cs typeface="Arial"/>
              </a:rPr>
              <a:t>! </a:t>
            </a:r>
            <a:r>
              <a:rPr lang="sk-SK" sz="1100" dirty="0">
                <a:solidFill>
                  <a:schemeClr val="bg2">
                    <a:lumMod val="25000"/>
                  </a:schemeClr>
                </a:solidFill>
                <a:cs typeface="Arial"/>
              </a:rPr>
              <a:t>sa vyžrebujú </a:t>
            </a:r>
            <a:r>
              <a:rPr lang="sk-SK" sz="1100" dirty="0" smtClean="0">
                <a:solidFill>
                  <a:schemeClr val="bg2">
                    <a:lumMod val="25000"/>
                  </a:schemeClr>
                </a:solidFill>
                <a:cs typeface="Arial"/>
              </a:rPr>
              <a:t>traja šťastlivci, ktorí </a:t>
            </a:r>
            <a:r>
              <a:rPr lang="sk-SK" sz="1100" dirty="0">
                <a:solidFill>
                  <a:schemeClr val="bg2">
                    <a:lumMod val="25000"/>
                  </a:schemeClr>
                </a:solidFill>
                <a:cs typeface="Arial"/>
              </a:rPr>
              <a:t>získajú Volkswagen </a:t>
            </a:r>
            <a:r>
              <a:rPr lang="sk-SK" sz="1100" dirty="0" err="1">
                <a:solidFill>
                  <a:schemeClr val="bg2">
                    <a:lumMod val="25000"/>
                  </a:schemeClr>
                </a:solidFill>
                <a:cs typeface="Arial"/>
              </a:rPr>
              <a:t>e-up</a:t>
            </a:r>
            <a:r>
              <a:rPr lang="sk-SK" sz="1100" dirty="0">
                <a:solidFill>
                  <a:schemeClr val="bg2">
                    <a:lumMod val="25000"/>
                  </a:schemeClr>
                </a:solidFill>
                <a:cs typeface="Arial"/>
              </a:rPr>
              <a:t>! na </a:t>
            </a:r>
            <a:r>
              <a:rPr lang="sk-SK" sz="1100" dirty="0" smtClean="0">
                <a:solidFill>
                  <a:schemeClr val="bg2">
                    <a:lumMod val="25000"/>
                  </a:schemeClr>
                </a:solidFill>
                <a:cs typeface="Arial"/>
              </a:rPr>
              <a:t>mesiac. Zároveň sa ním môžu odviezť na Deň upratovania. </a:t>
            </a:r>
          </a:p>
          <a:p>
            <a:endParaRPr lang="sk-SK" sz="1100" b="1" dirty="0">
              <a:solidFill>
                <a:schemeClr val="bg2">
                  <a:lumMod val="25000"/>
                </a:schemeClr>
              </a:solidFill>
              <a:latin typeface="+mn-lt"/>
            </a:endParaRPr>
          </a:p>
          <a:p>
            <a:r>
              <a:rPr lang="sk-SK" sz="1100" b="1" dirty="0" smtClean="0">
                <a:solidFill>
                  <a:schemeClr val="tx2">
                    <a:lumMod val="75000"/>
                  </a:schemeClr>
                </a:solidFill>
                <a:latin typeface="+mn-lt"/>
              </a:rPr>
              <a:t>Aplikácia v štýle </a:t>
            </a:r>
            <a:r>
              <a:rPr lang="sk-SK" sz="1100" b="1" dirty="0" err="1" smtClean="0">
                <a:solidFill>
                  <a:schemeClr val="tx2">
                    <a:lumMod val="75000"/>
                  </a:schemeClr>
                </a:solidFill>
                <a:latin typeface="+mn-lt"/>
              </a:rPr>
              <a:t>Pokemon</a:t>
            </a:r>
            <a:r>
              <a:rPr lang="sk-SK" sz="1100" b="1" dirty="0" smtClean="0">
                <a:solidFill>
                  <a:schemeClr val="tx2">
                    <a:lumMod val="75000"/>
                  </a:schemeClr>
                </a:solidFill>
                <a:latin typeface="+mn-lt"/>
              </a:rPr>
              <a:t> </a:t>
            </a:r>
            <a:r>
              <a:rPr lang="sk-SK" sz="1100" b="1" dirty="0" err="1" smtClean="0">
                <a:solidFill>
                  <a:schemeClr val="tx2">
                    <a:lumMod val="75000"/>
                  </a:schemeClr>
                </a:solidFill>
                <a:latin typeface="+mn-lt"/>
              </a:rPr>
              <a:t>Go</a:t>
            </a:r>
            <a:r>
              <a:rPr lang="sk-SK" sz="1100" b="1" dirty="0" smtClean="0">
                <a:solidFill>
                  <a:schemeClr val="tx2">
                    <a:lumMod val="75000"/>
                  </a:schemeClr>
                </a:solidFill>
                <a:latin typeface="+mn-lt"/>
              </a:rPr>
              <a:t> </a:t>
            </a:r>
          </a:p>
          <a:p>
            <a:r>
              <a:rPr lang="sk-SK" sz="1100" dirty="0" smtClean="0">
                <a:solidFill>
                  <a:schemeClr val="bg2">
                    <a:lumMod val="25000"/>
                  </a:schemeClr>
                </a:solidFill>
                <a:latin typeface="+mn-lt"/>
              </a:rPr>
              <a:t>Volkswagen Slovakia priamo zastreší podujatie Deň upratovania na 3 miestach v hlavnom meste a blízkom okolí. O týchto troch miestach budú môcť záujemcovia hlasovať pomocou aplikácie, ktorá má byť vytvorená pri príležitosti Dňa upratovania. Štruktúra aplikácie má obsahovať ponuku možných lokalít na upratovania ako aj možnosť vlastného návrhu. </a:t>
            </a:r>
          </a:p>
          <a:p>
            <a:r>
              <a:rPr lang="sk-SK" sz="1100" dirty="0" smtClean="0">
                <a:solidFill>
                  <a:schemeClr val="bg2">
                    <a:lumMod val="25000"/>
                  </a:schemeClr>
                </a:solidFill>
                <a:latin typeface="+mn-lt"/>
              </a:rPr>
              <a:t>Zároveň ju budú môcť využiť zábavnou formou práve počas konania akcie alebo aj mimo nej – používatelia budú mať za úlohu virtuálne zbierať rôzne druhy odpadov, pričom sa pri každom z nich dozvedia vďaka </a:t>
            </a:r>
            <a:r>
              <a:rPr lang="sk-SK" sz="1100" dirty="0" err="1" smtClean="0">
                <a:solidFill>
                  <a:schemeClr val="bg2">
                    <a:lumMod val="25000"/>
                  </a:schemeClr>
                </a:solidFill>
                <a:latin typeface="+mn-lt"/>
              </a:rPr>
              <a:t>infoboxu</a:t>
            </a:r>
            <a:r>
              <a:rPr lang="sk-SK" sz="1100" dirty="0" smtClean="0">
                <a:solidFill>
                  <a:schemeClr val="bg2">
                    <a:lumMod val="25000"/>
                  </a:schemeClr>
                </a:solidFill>
                <a:latin typeface="+mn-lt"/>
              </a:rPr>
              <a:t> užitočné informácie, ako daný odpad zbierať a triediť.  </a:t>
            </a:r>
          </a:p>
          <a:p>
            <a:endParaRPr lang="sk-SK" sz="1100" dirty="0" smtClean="0">
              <a:solidFill>
                <a:schemeClr val="bg2">
                  <a:lumMod val="25000"/>
                </a:schemeClr>
              </a:solidFill>
              <a:latin typeface="+mn-lt"/>
            </a:endParaRPr>
          </a:p>
          <a:p>
            <a:endParaRPr lang="sk-SK" sz="1100" dirty="0">
              <a:solidFill>
                <a:schemeClr val="bg2">
                  <a:lumMod val="25000"/>
                </a:schemeClr>
              </a:solidFill>
            </a:endParaRPr>
          </a:p>
          <a:p>
            <a:endParaRPr lang="sk-SK" sz="1100" dirty="0">
              <a:solidFill>
                <a:schemeClr val="bg2">
                  <a:lumMod val="25000"/>
                </a:schemeClr>
              </a:solidFill>
            </a:endParaRPr>
          </a:p>
          <a:p>
            <a:endParaRPr lang="sk-SK" sz="1100" dirty="0">
              <a:solidFill>
                <a:schemeClr val="bg2">
                  <a:lumMod val="25000"/>
                </a:schemeClr>
              </a:solidFill>
              <a:latin typeface="+mn-lt"/>
            </a:endParaRPr>
          </a:p>
          <a:p>
            <a:endParaRPr lang="de-DE" sz="1600" dirty="0"/>
          </a:p>
        </p:txBody>
      </p:sp>
      <p:sp>
        <p:nvSpPr>
          <p:cNvPr id="4" name="Zástupný symbol čísla snímky 3"/>
          <p:cNvSpPr>
            <a:spLocks noGrp="1"/>
          </p:cNvSpPr>
          <p:nvPr>
            <p:ph type="sldNum" sz="quarter" idx="4"/>
          </p:nvPr>
        </p:nvSpPr>
        <p:spPr/>
        <p:txBody>
          <a:bodyPr/>
          <a:lstStyle/>
          <a:p>
            <a:fld id="{A5BB97A9-7D72-4F8F-8BC5-4E547C3F4DC5}" type="slidenum">
              <a:rPr lang="de-DE" smtClean="0"/>
              <a:pPr/>
              <a:t>6</a:t>
            </a:fld>
            <a:endParaRPr lang="de-DE" dirty="0"/>
          </a:p>
        </p:txBody>
      </p:sp>
      <p:sp>
        <p:nvSpPr>
          <p:cNvPr id="7" name="Zástupný symbol textu 6"/>
          <p:cNvSpPr>
            <a:spLocks noGrp="1"/>
          </p:cNvSpPr>
          <p:nvPr>
            <p:ph type="body" idx="14"/>
          </p:nvPr>
        </p:nvSpPr>
        <p:spPr/>
        <p:txBody>
          <a:bodyPr/>
          <a:lstStyle/>
          <a:p>
            <a:r>
              <a:rPr lang="sk-SK" dirty="0" smtClean="0">
                <a:solidFill>
                  <a:schemeClr val="bg2">
                    <a:lumMod val="25000"/>
                  </a:schemeClr>
                </a:solidFill>
              </a:rPr>
              <a:t>1.2. Kampaň</a:t>
            </a:r>
            <a:endParaRPr lang="de-D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785349"/>
            <a:ext cx="1830811" cy="169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DLBV26X\Desktop\shutterstock_4230423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496" y="3832688"/>
            <a:ext cx="2154885" cy="21548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äty 5"/>
          <p:cNvSpPr>
            <a:spLocks noGrp="1"/>
          </p:cNvSpPr>
          <p:nvPr>
            <p:ph type="ftr" sz="quarter" idx="3"/>
          </p:nvPr>
        </p:nvSpPr>
        <p:spPr>
          <a:xfrm>
            <a:off x="5238482" y="6320083"/>
            <a:ext cx="3509518" cy="144000"/>
          </a:xfrm>
        </p:spPr>
        <p:txBody>
          <a:bodyPr/>
          <a:lstStyle/>
          <a:p>
            <a:r>
              <a:rPr lang="sk-SK" dirty="0" err="1" smtClean="0"/>
              <a:t>Haramiová</a:t>
            </a:r>
            <a:r>
              <a:rPr lang="sk-SK" dirty="0" smtClean="0"/>
              <a:t> Barbora </a:t>
            </a:r>
            <a:r>
              <a:rPr lang="de-DE" dirty="0" smtClean="0"/>
              <a:t>&amp; </a:t>
            </a:r>
            <a:r>
              <a:rPr lang="de-DE" dirty="0" err="1" smtClean="0"/>
              <a:t>Va</a:t>
            </a:r>
            <a:r>
              <a:rPr lang="sk-SK" dirty="0" err="1" smtClean="0"/>
              <a:t>šková</a:t>
            </a:r>
            <a:r>
              <a:rPr lang="sk-SK" dirty="0" smtClean="0"/>
              <a:t> Natália </a:t>
            </a:r>
            <a:endParaRPr lang="de-DE" dirty="0"/>
          </a:p>
        </p:txBody>
      </p:sp>
      <p:sp>
        <p:nvSpPr>
          <p:cNvPr id="11" name="Zástupný symbol dátumu 4"/>
          <p:cNvSpPr>
            <a:spLocks noGrp="1"/>
          </p:cNvSpPr>
          <p:nvPr>
            <p:ph type="dt" sz="half" idx="2"/>
          </p:nvPr>
        </p:nvSpPr>
        <p:spPr>
          <a:xfrm>
            <a:off x="3978482" y="6320083"/>
            <a:ext cx="1080000" cy="144000"/>
          </a:xfrm>
        </p:spPr>
        <p:txBody>
          <a:bodyPr/>
          <a:lstStyle/>
          <a:p>
            <a:r>
              <a:rPr lang="sk-SK" dirty="0" smtClean="0"/>
              <a:t>5. 5. 2017</a:t>
            </a:r>
            <a:endParaRPr lang="de-DE" dirty="0"/>
          </a:p>
        </p:txBody>
      </p:sp>
    </p:spTree>
    <p:extLst>
      <p:ext uri="{BB962C8B-B14F-4D97-AF65-F5344CB8AC3E}">
        <p14:creationId xmlns:p14="http://schemas.microsoft.com/office/powerpoint/2010/main" val="2220465599"/>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1 Deň upratovania</a:t>
            </a:r>
            <a:endParaRPr lang="de-DE" dirty="0"/>
          </a:p>
        </p:txBody>
      </p:sp>
      <p:sp>
        <p:nvSpPr>
          <p:cNvPr id="3" name="Zástupný symbol obsahu 2"/>
          <p:cNvSpPr>
            <a:spLocks noGrp="1"/>
          </p:cNvSpPr>
          <p:nvPr>
            <p:ph idx="1"/>
          </p:nvPr>
        </p:nvSpPr>
        <p:spPr>
          <a:xfrm>
            <a:off x="648000" y="1253699"/>
            <a:ext cx="5905200" cy="4642275"/>
          </a:xfrm>
        </p:spPr>
        <p:txBody>
          <a:bodyPr/>
          <a:lstStyle/>
          <a:p>
            <a:r>
              <a:rPr lang="sk-SK" sz="1400" b="1" dirty="0" smtClean="0">
                <a:solidFill>
                  <a:schemeClr val="bg2">
                    <a:lumMod val="25000"/>
                  </a:schemeClr>
                </a:solidFill>
                <a:latin typeface="+mn-lt"/>
              </a:rPr>
              <a:t>1.2.4 Aktivity počas a  po konaní podujatia //  </a:t>
            </a:r>
            <a:r>
              <a:rPr lang="sk-SK" sz="1400" b="1" dirty="0" err="1" smtClean="0">
                <a:solidFill>
                  <a:schemeClr val="bg2">
                    <a:lumMod val="25000"/>
                  </a:schemeClr>
                </a:solidFill>
                <a:latin typeface="+mn-lt"/>
              </a:rPr>
              <a:t>Follow</a:t>
            </a:r>
            <a:r>
              <a:rPr lang="sk-SK" sz="1400" b="1" dirty="0" smtClean="0">
                <a:solidFill>
                  <a:schemeClr val="bg2">
                    <a:lumMod val="25000"/>
                  </a:schemeClr>
                </a:solidFill>
                <a:latin typeface="+mn-lt"/>
              </a:rPr>
              <a:t> </a:t>
            </a:r>
            <a:r>
              <a:rPr lang="sk-SK" sz="1400" b="1" dirty="0" err="1" smtClean="0">
                <a:solidFill>
                  <a:schemeClr val="bg2">
                    <a:lumMod val="25000"/>
                  </a:schemeClr>
                </a:solidFill>
                <a:latin typeface="+mn-lt"/>
              </a:rPr>
              <a:t>up</a:t>
            </a:r>
            <a:endParaRPr lang="sk-SK" sz="1400" b="1" dirty="0" smtClean="0">
              <a:solidFill>
                <a:schemeClr val="bg2">
                  <a:lumMod val="25000"/>
                </a:schemeClr>
              </a:solidFill>
              <a:latin typeface="+mn-lt"/>
            </a:endParaRPr>
          </a:p>
          <a:p>
            <a:pPr marL="285750" indent="-285750">
              <a:buFont typeface="Arial" panose="020B0604020202020204" pitchFamily="34" charset="0"/>
              <a:buChar char="•"/>
            </a:pPr>
            <a:r>
              <a:rPr lang="sk-SK" sz="1200" b="1" dirty="0" smtClean="0">
                <a:solidFill>
                  <a:schemeClr val="bg2">
                    <a:lumMod val="25000"/>
                  </a:schemeClr>
                </a:solidFill>
              </a:rPr>
              <a:t>Deň upratovania – Pomáhame si navzájom </a:t>
            </a:r>
          </a:p>
          <a:p>
            <a:r>
              <a:rPr lang="sk-SK" sz="1200" dirty="0" smtClean="0">
                <a:solidFill>
                  <a:schemeClr val="bg2">
                    <a:lumMod val="25000"/>
                  </a:schemeClr>
                </a:solidFill>
              </a:rPr>
              <a:t>Pre </a:t>
            </a:r>
            <a:r>
              <a:rPr lang="sk-SK" sz="1200" dirty="0">
                <a:solidFill>
                  <a:schemeClr val="bg2">
                    <a:lumMod val="25000"/>
                  </a:schemeClr>
                </a:solidFill>
              </a:rPr>
              <a:t>záujemcov o upratovanie a čistenie vzdialenejšieho okolia Volkswagen Slovakia zabezpečí </a:t>
            </a:r>
            <a:r>
              <a:rPr lang="sk-SK" sz="1200" dirty="0" err="1">
                <a:solidFill>
                  <a:schemeClr val="bg2">
                    <a:lumMod val="25000"/>
                  </a:schemeClr>
                </a:solidFill>
              </a:rPr>
              <a:t>shuttle</a:t>
            </a:r>
            <a:r>
              <a:rPr lang="sk-SK" sz="1200" dirty="0">
                <a:solidFill>
                  <a:schemeClr val="bg2">
                    <a:lumMod val="25000"/>
                  </a:schemeClr>
                </a:solidFill>
              </a:rPr>
              <a:t> </a:t>
            </a:r>
            <a:r>
              <a:rPr lang="sk-SK" sz="1200" dirty="0" err="1">
                <a:solidFill>
                  <a:schemeClr val="bg2">
                    <a:lumMod val="25000"/>
                  </a:schemeClr>
                </a:solidFill>
              </a:rPr>
              <a:t>service</a:t>
            </a:r>
            <a:r>
              <a:rPr lang="sk-SK" sz="1200" dirty="0">
                <a:solidFill>
                  <a:schemeClr val="bg2">
                    <a:lumMod val="25000"/>
                  </a:schemeClr>
                </a:solidFill>
              </a:rPr>
              <a:t> v krajských mestách Slovenska. Na hlavných trasách budú premávať vozidlá na elektrických pohon vyrábané v závode Volkswagen Slovakia. Šoféri budú počas jazdy informovať o výhodách </a:t>
            </a:r>
            <a:r>
              <a:rPr lang="sk-SK" sz="1200" dirty="0" err="1">
                <a:solidFill>
                  <a:schemeClr val="bg2">
                    <a:lumMod val="25000"/>
                  </a:schemeClr>
                </a:solidFill>
              </a:rPr>
              <a:t>elektromobility</a:t>
            </a:r>
            <a:r>
              <a:rPr lang="sk-SK" sz="1200" dirty="0" smtClean="0">
                <a:solidFill>
                  <a:schemeClr val="bg2">
                    <a:lumMod val="25000"/>
                  </a:schemeClr>
                </a:solidFill>
              </a:rPr>
              <a:t>.</a:t>
            </a:r>
          </a:p>
          <a:p>
            <a:r>
              <a:rPr lang="sk-SK" sz="1200" dirty="0" smtClean="0">
                <a:solidFill>
                  <a:schemeClr val="bg2">
                    <a:lumMod val="25000"/>
                  </a:schemeClr>
                </a:solidFill>
                <a:latin typeface="+mn-lt"/>
              </a:rPr>
              <a:t>Pre účastníkov, ktorí prídu vlastným autom, bude </a:t>
            </a:r>
            <a:r>
              <a:rPr lang="sk-SK" sz="1200" dirty="0" smtClean="0">
                <a:solidFill>
                  <a:schemeClr val="bg2">
                    <a:lumMod val="25000"/>
                  </a:schemeClr>
                </a:solidFill>
                <a:latin typeface="+mn-lt"/>
              </a:rPr>
              <a:t>na troch </a:t>
            </a:r>
            <a:r>
              <a:rPr lang="sk-SK" sz="1200" dirty="0" smtClean="0">
                <a:solidFill>
                  <a:schemeClr val="bg2">
                    <a:lumMod val="25000"/>
                  </a:schemeClr>
                </a:solidFill>
                <a:latin typeface="+mn-lt"/>
              </a:rPr>
              <a:t>lokalitách </a:t>
            </a:r>
            <a:r>
              <a:rPr lang="sk-SK" sz="1200" dirty="0" smtClean="0">
                <a:solidFill>
                  <a:schemeClr val="bg2">
                    <a:lumMod val="25000"/>
                  </a:schemeClr>
                </a:solidFill>
                <a:latin typeface="+mn-lt"/>
              </a:rPr>
              <a:t>pripravený upratovací servis – kým budú ľudia zbierať odpad, tím profesionálov im vyčistí auto.   </a:t>
            </a:r>
          </a:p>
          <a:p>
            <a:pPr marL="171450" indent="-171450">
              <a:buFont typeface="Arial" panose="020B0604020202020204" pitchFamily="34" charset="0"/>
              <a:buChar char="•"/>
            </a:pPr>
            <a:r>
              <a:rPr lang="sk-SK" sz="1200" b="1" dirty="0" smtClean="0">
                <a:solidFill>
                  <a:schemeClr val="bg2">
                    <a:lumMod val="25000"/>
                  </a:schemeClr>
                </a:solidFill>
              </a:rPr>
              <a:t>Šliapni na to na Volkswagen </a:t>
            </a:r>
            <a:r>
              <a:rPr lang="sk-SK" sz="1200" b="1" dirty="0" err="1" smtClean="0">
                <a:solidFill>
                  <a:schemeClr val="bg2">
                    <a:lumMod val="25000"/>
                  </a:schemeClr>
                </a:solidFill>
              </a:rPr>
              <a:t>e-up</a:t>
            </a:r>
            <a:r>
              <a:rPr lang="sk-SK" sz="1200" b="1" dirty="0" smtClean="0">
                <a:solidFill>
                  <a:schemeClr val="bg2">
                    <a:lumMod val="25000"/>
                  </a:schemeClr>
                </a:solidFill>
              </a:rPr>
              <a:t>!</a:t>
            </a:r>
          </a:p>
          <a:p>
            <a:r>
              <a:rPr lang="sk-SK" sz="1200" dirty="0" smtClean="0">
                <a:solidFill>
                  <a:schemeClr val="bg2">
                    <a:lumMod val="25000"/>
                  </a:schemeClr>
                </a:solidFill>
              </a:rPr>
              <a:t>Z </a:t>
            </a:r>
            <a:r>
              <a:rPr lang="sk-SK" sz="1200" dirty="0" err="1">
                <a:solidFill>
                  <a:schemeClr val="bg2">
                    <a:lumMod val="25000"/>
                  </a:schemeClr>
                </a:solidFill>
              </a:rPr>
              <a:t>viral</a:t>
            </a:r>
            <a:r>
              <a:rPr lang="sk-SK" sz="1200" dirty="0">
                <a:solidFill>
                  <a:schemeClr val="bg2">
                    <a:lumMod val="25000"/>
                  </a:schemeClr>
                </a:solidFill>
              </a:rPr>
              <a:t> výzvy sa vyžrebujú 3 užívatelia, ktorý sa zapojili a použili </a:t>
            </a:r>
            <a:r>
              <a:rPr lang="sk-SK" sz="1200" dirty="0" err="1">
                <a:solidFill>
                  <a:schemeClr val="bg2">
                    <a:lumMod val="25000"/>
                  </a:schemeClr>
                </a:solidFill>
              </a:rPr>
              <a:t>hashtag</a:t>
            </a:r>
            <a:r>
              <a:rPr lang="sk-SK" sz="1200" dirty="0">
                <a:solidFill>
                  <a:schemeClr val="bg2">
                    <a:lumMod val="25000"/>
                  </a:schemeClr>
                </a:solidFill>
              </a:rPr>
              <a:t> </a:t>
            </a:r>
            <a:r>
              <a:rPr lang="sk-SK" sz="1200" dirty="0" smtClean="0">
                <a:solidFill>
                  <a:schemeClr val="bg2">
                    <a:lumMod val="25000"/>
                  </a:schemeClr>
                </a:solidFill>
              </a:rPr>
              <a:t>#</a:t>
            </a:r>
            <a:r>
              <a:rPr lang="sk-SK" sz="1200" dirty="0" err="1" smtClean="0">
                <a:solidFill>
                  <a:schemeClr val="bg2">
                    <a:lumMod val="25000"/>
                  </a:schemeClr>
                </a:solidFill>
              </a:rPr>
              <a:t>šliapninato</a:t>
            </a:r>
            <a:r>
              <a:rPr lang="sk-SK" sz="1200" dirty="0">
                <a:solidFill>
                  <a:schemeClr val="bg2">
                    <a:lumMod val="25000"/>
                  </a:schemeClr>
                </a:solidFill>
              </a:rPr>
              <a:t>. Počas jedného mesiaca môžu </a:t>
            </a:r>
            <a:r>
              <a:rPr lang="sk-SK" sz="1200" dirty="0" smtClean="0">
                <a:solidFill>
                  <a:schemeClr val="bg2">
                    <a:lumMod val="25000"/>
                  </a:schemeClr>
                </a:solidFill>
              </a:rPr>
              <a:t>na to šliapnuť v </a:t>
            </a:r>
            <a:r>
              <a:rPr lang="sk-SK" sz="1200" dirty="0">
                <a:solidFill>
                  <a:schemeClr val="bg2">
                    <a:lumMod val="25000"/>
                  </a:schemeClr>
                </a:solidFill>
              </a:rPr>
              <a:t>novom elektrickom žihadle </a:t>
            </a:r>
            <a:r>
              <a:rPr lang="sk-SK" sz="1200" dirty="0" smtClean="0">
                <a:solidFill>
                  <a:schemeClr val="bg2">
                    <a:lumMod val="25000"/>
                  </a:schemeClr>
                </a:solidFill>
              </a:rPr>
              <a:t>            Volkswagen </a:t>
            </a:r>
            <a:r>
              <a:rPr lang="sk-SK" sz="1200" dirty="0" err="1">
                <a:solidFill>
                  <a:schemeClr val="bg2">
                    <a:lumMod val="25000"/>
                  </a:schemeClr>
                </a:solidFill>
              </a:rPr>
              <a:t>e-up</a:t>
            </a:r>
            <a:r>
              <a:rPr lang="sk-SK" sz="1200" dirty="0" smtClean="0">
                <a:solidFill>
                  <a:schemeClr val="bg2">
                    <a:lumMod val="25000"/>
                  </a:schemeClr>
                </a:solidFill>
              </a:rPr>
              <a:t>!</a:t>
            </a:r>
            <a:endParaRPr lang="sk-SK" sz="1200" b="1" dirty="0" smtClean="0">
              <a:solidFill>
                <a:schemeClr val="bg2">
                  <a:lumMod val="25000"/>
                </a:schemeClr>
              </a:solidFill>
              <a:latin typeface="+mn-lt"/>
            </a:endParaRPr>
          </a:p>
          <a:p>
            <a:pPr marL="171450" indent="-171450">
              <a:buFont typeface="Arial" panose="020B0604020202020204" pitchFamily="34" charset="0"/>
              <a:buChar char="•"/>
            </a:pPr>
            <a:r>
              <a:rPr lang="sk-SK" sz="1200" b="1" dirty="0" smtClean="0">
                <a:solidFill>
                  <a:schemeClr val="bg2">
                    <a:lumMod val="25000"/>
                  </a:schemeClr>
                </a:solidFill>
                <a:latin typeface="+mn-lt"/>
              </a:rPr>
              <a:t>Triedenie odpadu nie je umenie – ale môže sa ním stať </a:t>
            </a:r>
          </a:p>
          <a:p>
            <a:r>
              <a:rPr lang="sk-SK" sz="1200" dirty="0" smtClean="0">
                <a:solidFill>
                  <a:schemeClr val="bg2">
                    <a:lumMod val="25000"/>
                  </a:schemeClr>
                </a:solidFill>
                <a:latin typeface="+mn-lt"/>
              </a:rPr>
              <a:t>Časť vyzbieraného odpadu môžu vybraní umelci potenciálne pretaviť do umeleckých diel. Diela majú byť vystavené a vydražené počas Plesu v opere. Výťažok z dražby bude venovaný </a:t>
            </a:r>
            <a:r>
              <a:rPr lang="sk-SK" sz="1200" dirty="0" smtClean="0">
                <a:latin typeface="+mn-lt"/>
              </a:rPr>
              <a:t>na dobročinné účely.</a:t>
            </a:r>
          </a:p>
          <a:p>
            <a:endParaRPr lang="sk-SK" sz="1200" dirty="0" smtClean="0">
              <a:solidFill>
                <a:schemeClr val="bg2">
                  <a:lumMod val="25000"/>
                </a:schemeClr>
              </a:solidFill>
            </a:endParaRPr>
          </a:p>
          <a:p>
            <a:endParaRPr lang="sk-SK" sz="1200" dirty="0">
              <a:solidFill>
                <a:schemeClr val="bg2">
                  <a:lumMod val="25000"/>
                </a:schemeClr>
              </a:solidFill>
            </a:endParaRPr>
          </a:p>
          <a:p>
            <a:endParaRPr lang="sk-SK" sz="1200" dirty="0">
              <a:solidFill>
                <a:schemeClr val="bg2">
                  <a:lumMod val="25000"/>
                </a:schemeClr>
              </a:solidFill>
            </a:endParaRPr>
          </a:p>
          <a:p>
            <a:endParaRPr lang="sk-SK" sz="1200" dirty="0">
              <a:solidFill>
                <a:schemeClr val="bg2">
                  <a:lumMod val="25000"/>
                </a:schemeClr>
              </a:solidFill>
              <a:latin typeface="+mn-lt"/>
            </a:endParaRPr>
          </a:p>
          <a:p>
            <a:endParaRPr lang="de-DE" dirty="0"/>
          </a:p>
        </p:txBody>
      </p:sp>
      <p:sp>
        <p:nvSpPr>
          <p:cNvPr id="4" name="Zástupný symbol čísla snímky 3"/>
          <p:cNvSpPr>
            <a:spLocks noGrp="1"/>
          </p:cNvSpPr>
          <p:nvPr>
            <p:ph type="sldNum" sz="quarter" idx="4"/>
          </p:nvPr>
        </p:nvSpPr>
        <p:spPr/>
        <p:txBody>
          <a:bodyPr/>
          <a:lstStyle/>
          <a:p>
            <a:fld id="{A5BB97A9-7D72-4F8F-8BC5-4E547C3F4DC5}" type="slidenum">
              <a:rPr lang="de-DE" smtClean="0"/>
              <a:pPr/>
              <a:t>7</a:t>
            </a:fld>
            <a:endParaRPr lang="de-DE" dirty="0"/>
          </a:p>
        </p:txBody>
      </p:sp>
      <p:sp>
        <p:nvSpPr>
          <p:cNvPr id="7" name="Zástupný symbol textu 6"/>
          <p:cNvSpPr>
            <a:spLocks noGrp="1"/>
          </p:cNvSpPr>
          <p:nvPr>
            <p:ph type="body" idx="14"/>
          </p:nvPr>
        </p:nvSpPr>
        <p:spPr/>
        <p:txBody>
          <a:bodyPr/>
          <a:lstStyle/>
          <a:p>
            <a:r>
              <a:rPr lang="sk-SK" dirty="0" smtClean="0">
                <a:solidFill>
                  <a:schemeClr val="bg2">
                    <a:lumMod val="25000"/>
                  </a:schemeClr>
                </a:solidFill>
              </a:rPr>
              <a:t>1.2. Kampaň</a:t>
            </a:r>
            <a:endParaRPr lang="de-DE" dirty="0"/>
          </a:p>
        </p:txBody>
      </p:sp>
      <p:pic>
        <p:nvPicPr>
          <p:cNvPr id="2050" name="Picture 2" descr="C:\Users\DLBV26X\Desktop\trash eleph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1652924"/>
            <a:ext cx="3112828" cy="3369015"/>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dátumu 4"/>
          <p:cNvSpPr>
            <a:spLocks noGrp="1"/>
          </p:cNvSpPr>
          <p:nvPr>
            <p:ph type="dt" sz="half" idx="2"/>
          </p:nvPr>
        </p:nvSpPr>
        <p:spPr>
          <a:xfrm>
            <a:off x="3978482" y="6320083"/>
            <a:ext cx="1080000" cy="144000"/>
          </a:xfrm>
        </p:spPr>
        <p:txBody>
          <a:bodyPr/>
          <a:lstStyle/>
          <a:p>
            <a:r>
              <a:rPr lang="sk-SK" dirty="0" smtClean="0"/>
              <a:t>5. 5. 2017</a:t>
            </a:r>
            <a:endParaRPr lang="de-DE" dirty="0"/>
          </a:p>
        </p:txBody>
      </p:sp>
      <p:sp>
        <p:nvSpPr>
          <p:cNvPr id="10" name="Zástupný symbol päty 5"/>
          <p:cNvSpPr>
            <a:spLocks noGrp="1"/>
          </p:cNvSpPr>
          <p:nvPr>
            <p:ph type="ftr" sz="quarter" idx="3"/>
          </p:nvPr>
        </p:nvSpPr>
        <p:spPr>
          <a:xfrm>
            <a:off x="5238482" y="6320083"/>
            <a:ext cx="3509518" cy="144000"/>
          </a:xfrm>
        </p:spPr>
        <p:txBody>
          <a:bodyPr/>
          <a:lstStyle/>
          <a:p>
            <a:r>
              <a:rPr lang="sk-SK" dirty="0" err="1" smtClean="0"/>
              <a:t>Haramiová</a:t>
            </a:r>
            <a:r>
              <a:rPr lang="sk-SK" dirty="0" smtClean="0"/>
              <a:t> Barbora </a:t>
            </a:r>
            <a:r>
              <a:rPr lang="de-DE" dirty="0" smtClean="0"/>
              <a:t>&amp; </a:t>
            </a:r>
            <a:r>
              <a:rPr lang="de-DE" dirty="0" err="1" smtClean="0"/>
              <a:t>Va</a:t>
            </a:r>
            <a:r>
              <a:rPr lang="sk-SK" dirty="0" err="1" smtClean="0"/>
              <a:t>šková</a:t>
            </a:r>
            <a:r>
              <a:rPr lang="sk-SK" dirty="0" smtClean="0"/>
              <a:t> Natália </a:t>
            </a:r>
            <a:endParaRPr lang="de-DE" dirty="0"/>
          </a:p>
        </p:txBody>
      </p:sp>
    </p:spTree>
    <p:extLst>
      <p:ext uri="{BB962C8B-B14F-4D97-AF65-F5344CB8AC3E}">
        <p14:creationId xmlns:p14="http://schemas.microsoft.com/office/powerpoint/2010/main" val="3106891753"/>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1 Deň upratovania</a:t>
            </a:r>
            <a:endParaRPr lang="de-DE" dirty="0"/>
          </a:p>
        </p:txBody>
      </p:sp>
      <p:sp>
        <p:nvSpPr>
          <p:cNvPr id="3" name="Zástupný symbol obsahu 2"/>
          <p:cNvSpPr>
            <a:spLocks noGrp="1"/>
          </p:cNvSpPr>
          <p:nvPr>
            <p:ph idx="1"/>
          </p:nvPr>
        </p:nvSpPr>
        <p:spPr>
          <a:xfrm>
            <a:off x="648000" y="1253699"/>
            <a:ext cx="5905200" cy="4642275"/>
          </a:xfrm>
        </p:spPr>
        <p:txBody>
          <a:bodyPr/>
          <a:lstStyle/>
          <a:p>
            <a:r>
              <a:rPr lang="sk-SK" sz="1200" b="1" dirty="0" smtClean="0">
                <a:solidFill>
                  <a:schemeClr val="bg2">
                    <a:lumMod val="25000"/>
                  </a:schemeClr>
                </a:solidFill>
                <a:latin typeface="+mn-lt"/>
              </a:rPr>
              <a:t>1.2.5 Súťaže</a:t>
            </a:r>
          </a:p>
          <a:p>
            <a:pPr marL="285750" indent="-285750">
              <a:buFont typeface="Arial" panose="020B0604020202020204" pitchFamily="34" charset="0"/>
              <a:buChar char="•"/>
            </a:pPr>
            <a:r>
              <a:rPr lang="sk-SK" sz="1200" b="1" dirty="0" smtClean="0">
                <a:solidFill>
                  <a:schemeClr val="bg2">
                    <a:lumMod val="25000"/>
                  </a:schemeClr>
                </a:solidFill>
                <a:latin typeface="+mn-lt"/>
              </a:rPr>
              <a:t>Vyhrajte zapožičanie </a:t>
            </a:r>
            <a:r>
              <a:rPr lang="sk-SK" sz="1200" b="1" dirty="0" err="1" smtClean="0">
                <a:solidFill>
                  <a:schemeClr val="bg2">
                    <a:lumMod val="25000"/>
                  </a:schemeClr>
                </a:solidFill>
                <a:latin typeface="+mn-lt"/>
              </a:rPr>
              <a:t>e-up</a:t>
            </a:r>
            <a:r>
              <a:rPr lang="sk-SK" sz="1200" b="1" dirty="0" smtClean="0">
                <a:solidFill>
                  <a:schemeClr val="bg2">
                    <a:lumMod val="25000"/>
                  </a:schemeClr>
                </a:solidFill>
                <a:latin typeface="+mn-lt"/>
              </a:rPr>
              <a:t>!</a:t>
            </a:r>
            <a:endParaRPr lang="sk-SK" sz="1200" b="1" dirty="0">
              <a:solidFill>
                <a:schemeClr val="bg2">
                  <a:lumMod val="25000"/>
                </a:schemeClr>
              </a:solidFill>
              <a:latin typeface="+mn-lt"/>
            </a:endParaRPr>
          </a:p>
          <a:p>
            <a:pPr marL="285750" indent="-285750">
              <a:buFont typeface="Arial" panose="020B0604020202020204" pitchFamily="34" charset="0"/>
              <a:buChar char="•"/>
            </a:pPr>
            <a:r>
              <a:rPr lang="sk-SK" sz="1200" dirty="0"/>
              <a:t>Volkswagen Slovakia ako hlavný partner projektu Deň upratovania vyhlási súťaž pre všetkých zúčastnených,</a:t>
            </a:r>
          </a:p>
          <a:p>
            <a:pPr marL="285750" indent="-285750">
              <a:buFont typeface="Arial" panose="020B0604020202020204" pitchFamily="34" charset="0"/>
              <a:buChar char="•"/>
            </a:pPr>
            <a:r>
              <a:rPr lang="sk-SK" sz="1200" dirty="0"/>
              <a:t>V každom kraji Slovenska vyžrebuje jedného z účastníkov, ktorý vyhrá Volkswagen </a:t>
            </a:r>
            <a:r>
              <a:rPr lang="sk-SK" sz="1200" dirty="0" err="1"/>
              <a:t>e-up</a:t>
            </a:r>
            <a:r>
              <a:rPr lang="sk-SK" sz="1200" dirty="0"/>
              <a:t>!,</a:t>
            </a:r>
          </a:p>
          <a:p>
            <a:pPr marL="285750" indent="-285750">
              <a:buFont typeface="Arial" panose="020B0604020202020204" pitchFamily="34" charset="0"/>
              <a:buChar char="•"/>
            </a:pPr>
            <a:r>
              <a:rPr lang="sk-SK" sz="1200" dirty="0"/>
              <a:t>V každom kraji Slovenska vyžrebuje ďalších dvoch z účastníkov, ktorý získajú Volkswagen </a:t>
            </a:r>
            <a:r>
              <a:rPr lang="sk-SK" sz="1200" dirty="0" err="1"/>
              <a:t>e-up</a:t>
            </a:r>
            <a:r>
              <a:rPr lang="sk-SK" sz="1200" dirty="0"/>
              <a:t>! na 1 rok</a:t>
            </a:r>
            <a:r>
              <a:rPr lang="sk-SK" sz="1200" dirty="0" smtClean="0"/>
              <a:t>.</a:t>
            </a:r>
          </a:p>
          <a:p>
            <a:pPr marL="285750" indent="-285750">
              <a:buFont typeface="Arial" panose="020B0604020202020204" pitchFamily="34" charset="0"/>
              <a:buChar char="•"/>
            </a:pPr>
            <a:endParaRPr lang="sk-SK" sz="1200" b="1" dirty="0" smtClean="0">
              <a:solidFill>
                <a:schemeClr val="bg2">
                  <a:lumMod val="25000"/>
                </a:schemeClr>
              </a:solidFill>
              <a:latin typeface="+mn-lt"/>
            </a:endParaRPr>
          </a:p>
          <a:p>
            <a:pPr marL="171450" indent="-171450">
              <a:buFont typeface="Arial" panose="020B0604020202020204" pitchFamily="34" charset="0"/>
              <a:buChar char="•"/>
            </a:pPr>
            <a:r>
              <a:rPr lang="sk-SK" sz="1200" b="1" dirty="0" err="1">
                <a:solidFill>
                  <a:schemeClr val="bg2">
                    <a:lumMod val="25000"/>
                  </a:schemeClr>
                </a:solidFill>
              </a:rPr>
              <a:t>e-up!ratovanie</a:t>
            </a:r>
            <a:endParaRPr lang="de-DE" sz="1200" b="1" dirty="0"/>
          </a:p>
          <a:p>
            <a:pPr marL="285750" indent="-285750">
              <a:buFont typeface="Arial" panose="020B0604020202020204" pitchFamily="34" charset="0"/>
              <a:buChar char="•"/>
            </a:pPr>
            <a:r>
              <a:rPr lang="sk-SK" sz="1200" dirty="0">
                <a:solidFill>
                  <a:schemeClr val="bg2">
                    <a:lumMod val="25000"/>
                  </a:schemeClr>
                </a:solidFill>
              </a:rPr>
              <a:t>Zo všetkých účastníkov vyžrebujeme víťazov, ktorým prídeme poupratovať domácnosť. Víťazi tiež získajú poukaz na prehliadku závodu </a:t>
            </a:r>
            <a:r>
              <a:rPr lang="sk-SK" sz="1200" dirty="0" err="1">
                <a:solidFill>
                  <a:schemeClr val="bg2">
                    <a:lumMod val="25000"/>
                  </a:schemeClr>
                </a:solidFill>
              </a:rPr>
              <a:t>Think</a:t>
            </a:r>
            <a:r>
              <a:rPr lang="sk-SK" sz="1200" dirty="0">
                <a:solidFill>
                  <a:schemeClr val="bg2">
                    <a:lumMod val="25000"/>
                  </a:schemeClr>
                </a:solidFill>
              </a:rPr>
              <a:t> </a:t>
            </a:r>
            <a:r>
              <a:rPr lang="sk-SK" sz="1200" dirty="0" err="1">
                <a:solidFill>
                  <a:schemeClr val="bg2">
                    <a:lumMod val="25000"/>
                  </a:schemeClr>
                </a:solidFill>
              </a:rPr>
              <a:t>Blue</a:t>
            </a:r>
            <a:r>
              <a:rPr lang="sk-SK" sz="1200" dirty="0">
                <a:solidFill>
                  <a:schemeClr val="bg2">
                    <a:lumMod val="25000"/>
                  </a:schemeClr>
                </a:solidFill>
              </a:rPr>
              <a:t>. </a:t>
            </a:r>
            <a:r>
              <a:rPr lang="sk-SK" sz="1200" dirty="0" err="1">
                <a:solidFill>
                  <a:schemeClr val="bg2">
                    <a:lumMod val="25000"/>
                  </a:schemeClr>
                </a:solidFill>
              </a:rPr>
              <a:t>Factory</a:t>
            </a:r>
            <a:r>
              <a:rPr lang="sk-SK" sz="1200" dirty="0">
                <a:solidFill>
                  <a:schemeClr val="bg2">
                    <a:lumMod val="25000"/>
                  </a:schemeClr>
                </a:solidFill>
              </a:rPr>
              <a:t>. </a:t>
            </a:r>
          </a:p>
          <a:p>
            <a:pPr marL="285750" indent="-285750">
              <a:buFont typeface="Arial" panose="020B0604020202020204" pitchFamily="34" charset="0"/>
              <a:buChar char="•"/>
            </a:pPr>
            <a:r>
              <a:rPr lang="sk-SK" sz="1200" dirty="0">
                <a:solidFill>
                  <a:schemeClr val="bg2">
                    <a:lumMod val="25000"/>
                  </a:schemeClr>
                </a:solidFill>
              </a:rPr>
              <a:t>Prehliadka približuje výrobu s ohľadom na ochranu životného prostredia.</a:t>
            </a:r>
          </a:p>
          <a:p>
            <a:endParaRPr lang="sk-SK" sz="1200" dirty="0" smtClean="0">
              <a:solidFill>
                <a:schemeClr val="bg2">
                  <a:lumMod val="25000"/>
                </a:schemeClr>
              </a:solidFill>
            </a:endParaRPr>
          </a:p>
          <a:p>
            <a:endParaRPr lang="sk-SK" sz="1200" dirty="0">
              <a:solidFill>
                <a:schemeClr val="bg2">
                  <a:lumMod val="25000"/>
                </a:schemeClr>
              </a:solidFill>
            </a:endParaRPr>
          </a:p>
          <a:p>
            <a:endParaRPr lang="sk-SK" sz="1200" dirty="0">
              <a:solidFill>
                <a:schemeClr val="bg2">
                  <a:lumMod val="25000"/>
                </a:schemeClr>
              </a:solidFill>
            </a:endParaRPr>
          </a:p>
          <a:p>
            <a:endParaRPr lang="sk-SK" sz="1200" dirty="0">
              <a:solidFill>
                <a:schemeClr val="bg2">
                  <a:lumMod val="25000"/>
                </a:schemeClr>
              </a:solidFill>
              <a:latin typeface="+mn-lt"/>
            </a:endParaRPr>
          </a:p>
          <a:p>
            <a:endParaRPr lang="de-DE" dirty="0"/>
          </a:p>
        </p:txBody>
      </p:sp>
      <p:sp>
        <p:nvSpPr>
          <p:cNvPr id="4" name="Zástupný symbol čísla snímky 3"/>
          <p:cNvSpPr>
            <a:spLocks noGrp="1"/>
          </p:cNvSpPr>
          <p:nvPr>
            <p:ph type="sldNum" sz="quarter" idx="4"/>
          </p:nvPr>
        </p:nvSpPr>
        <p:spPr/>
        <p:txBody>
          <a:bodyPr/>
          <a:lstStyle/>
          <a:p>
            <a:fld id="{A5BB97A9-7D72-4F8F-8BC5-4E547C3F4DC5}" type="slidenum">
              <a:rPr lang="de-DE" smtClean="0"/>
              <a:pPr/>
              <a:t>8</a:t>
            </a:fld>
            <a:endParaRPr lang="de-DE" dirty="0"/>
          </a:p>
        </p:txBody>
      </p:sp>
      <p:sp>
        <p:nvSpPr>
          <p:cNvPr id="7" name="Zástupný symbol textu 6"/>
          <p:cNvSpPr>
            <a:spLocks noGrp="1"/>
          </p:cNvSpPr>
          <p:nvPr>
            <p:ph type="body" idx="14"/>
          </p:nvPr>
        </p:nvSpPr>
        <p:spPr/>
        <p:txBody>
          <a:bodyPr/>
          <a:lstStyle/>
          <a:p>
            <a:r>
              <a:rPr lang="sk-SK" dirty="0" smtClean="0">
                <a:solidFill>
                  <a:schemeClr val="bg2">
                    <a:lumMod val="25000"/>
                  </a:schemeClr>
                </a:solidFill>
              </a:rPr>
              <a:t>1.2. Kampaň</a:t>
            </a:r>
            <a:endParaRPr lang="de-DE" dirty="0"/>
          </a:p>
        </p:txBody>
      </p:sp>
      <p:sp>
        <p:nvSpPr>
          <p:cNvPr id="9" name="Zástupný symbol dátumu 4"/>
          <p:cNvSpPr>
            <a:spLocks noGrp="1"/>
          </p:cNvSpPr>
          <p:nvPr>
            <p:ph type="dt" sz="half" idx="2"/>
          </p:nvPr>
        </p:nvSpPr>
        <p:spPr>
          <a:xfrm>
            <a:off x="3978482" y="6320083"/>
            <a:ext cx="1080000" cy="144000"/>
          </a:xfrm>
        </p:spPr>
        <p:txBody>
          <a:bodyPr/>
          <a:lstStyle/>
          <a:p>
            <a:r>
              <a:rPr lang="sk-SK" dirty="0" smtClean="0"/>
              <a:t>5. 5. 2017</a:t>
            </a:r>
            <a:endParaRPr lang="de-DE" dirty="0"/>
          </a:p>
        </p:txBody>
      </p:sp>
      <p:sp>
        <p:nvSpPr>
          <p:cNvPr id="10" name="Zástupný symbol päty 5"/>
          <p:cNvSpPr>
            <a:spLocks noGrp="1"/>
          </p:cNvSpPr>
          <p:nvPr>
            <p:ph type="ftr" sz="quarter" idx="3"/>
          </p:nvPr>
        </p:nvSpPr>
        <p:spPr>
          <a:xfrm>
            <a:off x="5238482" y="6320083"/>
            <a:ext cx="3509518" cy="144000"/>
          </a:xfrm>
        </p:spPr>
        <p:txBody>
          <a:bodyPr/>
          <a:lstStyle/>
          <a:p>
            <a:r>
              <a:rPr lang="sk-SK" dirty="0" err="1" smtClean="0"/>
              <a:t>Haramiová</a:t>
            </a:r>
            <a:r>
              <a:rPr lang="sk-SK" dirty="0" smtClean="0"/>
              <a:t> Barbora </a:t>
            </a:r>
            <a:r>
              <a:rPr lang="de-DE" dirty="0" smtClean="0"/>
              <a:t>&amp; </a:t>
            </a:r>
            <a:r>
              <a:rPr lang="de-DE" dirty="0" err="1" smtClean="0"/>
              <a:t>Va</a:t>
            </a:r>
            <a:r>
              <a:rPr lang="sk-SK" dirty="0" err="1" smtClean="0"/>
              <a:t>šková</a:t>
            </a:r>
            <a:r>
              <a:rPr lang="sk-SK" dirty="0" smtClean="0"/>
              <a:t> Natália </a:t>
            </a:r>
            <a:endParaRPr lang="de-DE" dirty="0"/>
          </a:p>
        </p:txBody>
      </p:sp>
    </p:spTree>
    <p:extLst>
      <p:ext uri="{BB962C8B-B14F-4D97-AF65-F5344CB8AC3E}">
        <p14:creationId xmlns:p14="http://schemas.microsoft.com/office/powerpoint/2010/main" val="2514624048"/>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2 </a:t>
            </a:r>
            <a:r>
              <a:rPr lang="sk-SK" dirty="0"/>
              <a:t>Deň </a:t>
            </a:r>
            <a:r>
              <a:rPr lang="sk-SK" dirty="0" smtClean="0"/>
              <a:t>upratovania </a:t>
            </a:r>
            <a:endParaRPr lang="de-DE" dirty="0"/>
          </a:p>
        </p:txBody>
      </p:sp>
      <p:sp>
        <p:nvSpPr>
          <p:cNvPr id="3" name="Zástupný symbol obsahu 2"/>
          <p:cNvSpPr>
            <a:spLocks noGrp="1"/>
          </p:cNvSpPr>
          <p:nvPr>
            <p:ph idx="1"/>
          </p:nvPr>
        </p:nvSpPr>
        <p:spPr>
          <a:xfrm>
            <a:off x="647999" y="1368000"/>
            <a:ext cx="9005155" cy="4410500"/>
          </a:xfrm>
        </p:spPr>
        <p:txBody>
          <a:bodyPr/>
          <a:lstStyle/>
          <a:p>
            <a:pPr marL="171450" indent="-171450">
              <a:buFont typeface="Arial" panose="020B0604020202020204" pitchFamily="34" charset="0"/>
              <a:buChar char="•"/>
            </a:pPr>
            <a:endParaRPr lang="sk-SK" sz="1200" dirty="0">
              <a:solidFill>
                <a:schemeClr val="bg2">
                  <a:lumMod val="25000"/>
                </a:schemeClr>
              </a:solidFill>
              <a:latin typeface="+mn-lt"/>
            </a:endParaRPr>
          </a:p>
          <a:p>
            <a:endParaRPr lang="de-DE" dirty="0"/>
          </a:p>
        </p:txBody>
      </p:sp>
      <p:sp>
        <p:nvSpPr>
          <p:cNvPr id="4" name="Zástupný symbol čísla snímky 3"/>
          <p:cNvSpPr>
            <a:spLocks noGrp="1"/>
          </p:cNvSpPr>
          <p:nvPr>
            <p:ph type="sldNum" sz="quarter" idx="4"/>
          </p:nvPr>
        </p:nvSpPr>
        <p:spPr/>
        <p:txBody>
          <a:bodyPr/>
          <a:lstStyle/>
          <a:p>
            <a:fld id="{A5BB97A9-7D72-4F8F-8BC5-4E547C3F4DC5}" type="slidenum">
              <a:rPr lang="de-DE" smtClean="0"/>
              <a:pPr/>
              <a:t>9</a:t>
            </a:fld>
            <a:endParaRPr lang="de-DE" dirty="0"/>
          </a:p>
        </p:txBody>
      </p:sp>
      <p:sp>
        <p:nvSpPr>
          <p:cNvPr id="5" name="Zástupný symbol dátumu 4"/>
          <p:cNvSpPr>
            <a:spLocks noGrp="1"/>
          </p:cNvSpPr>
          <p:nvPr>
            <p:ph type="dt" sz="half" idx="2"/>
          </p:nvPr>
        </p:nvSpPr>
        <p:spPr/>
        <p:txBody>
          <a:bodyPr/>
          <a:lstStyle/>
          <a:p>
            <a:r>
              <a:rPr lang="sk-SK" dirty="0" smtClean="0"/>
              <a:t>5. 5. 2017</a:t>
            </a:r>
            <a:endParaRPr lang="de-DE" dirty="0"/>
          </a:p>
        </p:txBody>
      </p:sp>
      <p:sp>
        <p:nvSpPr>
          <p:cNvPr id="6" name="Zástupný symbol päty 5"/>
          <p:cNvSpPr>
            <a:spLocks noGrp="1"/>
          </p:cNvSpPr>
          <p:nvPr>
            <p:ph type="ftr" sz="quarter" idx="3"/>
          </p:nvPr>
        </p:nvSpPr>
        <p:spPr/>
        <p:txBody>
          <a:bodyPr/>
          <a:lstStyle/>
          <a:p>
            <a:r>
              <a:rPr lang="sk-SK" dirty="0" err="1" smtClean="0"/>
              <a:t>Haramiová</a:t>
            </a:r>
            <a:r>
              <a:rPr lang="sk-SK" dirty="0" smtClean="0"/>
              <a:t> Barbora </a:t>
            </a:r>
            <a:r>
              <a:rPr lang="de-DE" dirty="0" smtClean="0"/>
              <a:t>&amp; </a:t>
            </a:r>
            <a:r>
              <a:rPr lang="de-DE" dirty="0" err="1" smtClean="0"/>
              <a:t>Va</a:t>
            </a:r>
            <a:r>
              <a:rPr lang="sk-SK" dirty="0" err="1" smtClean="0"/>
              <a:t>šková</a:t>
            </a:r>
            <a:r>
              <a:rPr lang="sk-SK" dirty="0" smtClean="0"/>
              <a:t> Natália </a:t>
            </a:r>
            <a:endParaRPr lang="de-DE" dirty="0"/>
          </a:p>
        </p:txBody>
      </p:sp>
      <p:sp>
        <p:nvSpPr>
          <p:cNvPr id="7" name="Zástupný symbol textu 6"/>
          <p:cNvSpPr>
            <a:spLocks noGrp="1"/>
          </p:cNvSpPr>
          <p:nvPr>
            <p:ph type="body" idx="14"/>
          </p:nvPr>
        </p:nvSpPr>
        <p:spPr/>
        <p:txBody>
          <a:bodyPr/>
          <a:lstStyle/>
          <a:p>
            <a:r>
              <a:rPr lang="sk-SK" dirty="0" smtClean="0"/>
              <a:t>1.3 Sumár</a:t>
            </a:r>
            <a:endParaRPr lang="de-DE" dirty="0"/>
          </a:p>
        </p:txBody>
      </p:sp>
      <p:sp>
        <p:nvSpPr>
          <p:cNvPr id="8" name="Flowchart: Process 15"/>
          <p:cNvSpPr/>
          <p:nvPr/>
        </p:nvSpPr>
        <p:spPr>
          <a:xfrm>
            <a:off x="668111" y="1499639"/>
            <a:ext cx="1440000" cy="757785"/>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100" b="1" dirty="0" smtClean="0">
                <a:latin typeface="VW Text Office" panose="020B0504040200000003" pitchFamily="34" charset="0"/>
              </a:rPr>
              <a:t>√ Motivácia seba samého</a:t>
            </a:r>
          </a:p>
        </p:txBody>
      </p:sp>
      <p:sp>
        <p:nvSpPr>
          <p:cNvPr id="10" name="BlokTextu 9"/>
          <p:cNvSpPr txBox="1"/>
          <p:nvPr/>
        </p:nvSpPr>
        <p:spPr>
          <a:xfrm>
            <a:off x="2400300" y="1496715"/>
            <a:ext cx="5600700" cy="542925"/>
          </a:xfrm>
          <a:prstGeom prst="rect">
            <a:avLst/>
          </a:prstGeom>
          <a:noFill/>
        </p:spPr>
        <p:txBody>
          <a:bodyPr wrap="square" lIns="0" tIns="0" rIns="0" bIns="0" rtlCol="0">
            <a:noAutofit/>
          </a:bodyPr>
          <a:lstStyle/>
          <a:p>
            <a:pPr>
              <a:lnSpc>
                <a:spcPct val="110000"/>
              </a:lnSpc>
              <a:spcAft>
                <a:spcPts val="1000"/>
              </a:spcAft>
            </a:pPr>
            <a:r>
              <a:rPr lang="sk-SK" sz="1400" dirty="0" smtClean="0">
                <a:latin typeface="VW Text Office" panose="020B0504040200000003" pitchFamily="34" charset="0"/>
              </a:rPr>
              <a:t>Pomôžeme si navzájom – spoločné upratovanie verejných priestranstiev prinieslo vďaka súťaži a ponuke na vyčistenie auta  úžitok pre obe strany. </a:t>
            </a:r>
            <a:endParaRPr lang="de-DE" sz="1400" dirty="0" err="1" smtClean="0">
              <a:latin typeface="VW Text Office" panose="020B0504040200000003" pitchFamily="34" charset="0"/>
            </a:endParaRPr>
          </a:p>
        </p:txBody>
      </p:sp>
      <p:sp>
        <p:nvSpPr>
          <p:cNvPr id="11" name="Flowchart: Process 15"/>
          <p:cNvSpPr/>
          <p:nvPr/>
        </p:nvSpPr>
        <p:spPr>
          <a:xfrm>
            <a:off x="668111" y="2366415"/>
            <a:ext cx="1440000" cy="729210"/>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100" b="1" dirty="0" smtClean="0">
                <a:latin typeface="VW Text Office" panose="020B0504040200000003" pitchFamily="34" charset="0"/>
              </a:rPr>
              <a:t>√ Motivácia druhých </a:t>
            </a:r>
          </a:p>
        </p:txBody>
      </p:sp>
      <p:sp>
        <p:nvSpPr>
          <p:cNvPr id="12" name="BlokTextu 11"/>
          <p:cNvSpPr txBox="1"/>
          <p:nvPr/>
        </p:nvSpPr>
        <p:spPr>
          <a:xfrm>
            <a:off x="2400300" y="2366415"/>
            <a:ext cx="5600700" cy="542925"/>
          </a:xfrm>
          <a:prstGeom prst="rect">
            <a:avLst/>
          </a:prstGeom>
          <a:noFill/>
        </p:spPr>
        <p:txBody>
          <a:bodyPr wrap="square" lIns="0" tIns="0" rIns="0" bIns="0" rtlCol="0">
            <a:noAutofit/>
          </a:bodyPr>
          <a:lstStyle/>
          <a:p>
            <a:pPr>
              <a:lnSpc>
                <a:spcPct val="110000"/>
              </a:lnSpc>
              <a:spcAft>
                <a:spcPts val="1000"/>
              </a:spcAft>
            </a:pPr>
            <a:r>
              <a:rPr lang="sk-SK" sz="1400" dirty="0" smtClean="0">
                <a:latin typeface="VW Text Office" panose="020B0504040200000003" pitchFamily="34" charset="0"/>
              </a:rPr>
              <a:t>Vďaka vtipnému </a:t>
            </a:r>
            <a:r>
              <a:rPr lang="sk-SK" sz="1400" dirty="0" err="1" smtClean="0">
                <a:latin typeface="VW Text Office" panose="020B0504040200000003" pitchFamily="34" charset="0"/>
              </a:rPr>
              <a:t>virálu</a:t>
            </a:r>
            <a:r>
              <a:rPr lang="sk-SK" sz="1400" dirty="0" smtClean="0">
                <a:latin typeface="VW Text Office" panose="020B0504040200000003" pitchFamily="34" charset="0"/>
              </a:rPr>
              <a:t> má kampaň potenciál na veľký dosah. Zo záujemcov sa stanú šíritelia myšlienky vo virtuálnom prostredí, v ktorom sa mladá cieľová skupina cíti dobre. </a:t>
            </a:r>
            <a:endParaRPr lang="de-DE" sz="1400" dirty="0" err="1" smtClean="0">
              <a:latin typeface="VW Text Office" panose="020B0504040200000003" pitchFamily="34" charset="0"/>
            </a:endParaRPr>
          </a:p>
        </p:txBody>
      </p:sp>
      <p:sp>
        <p:nvSpPr>
          <p:cNvPr id="13" name="Flowchart: Process 15"/>
          <p:cNvSpPr/>
          <p:nvPr/>
        </p:nvSpPr>
        <p:spPr>
          <a:xfrm>
            <a:off x="668111" y="3233189"/>
            <a:ext cx="1440000" cy="700635"/>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100" b="1" dirty="0" smtClean="0">
                <a:latin typeface="VW Text Office" panose="020B0504040200000003" pitchFamily="34" charset="0"/>
              </a:rPr>
              <a:t>√ DNA spoločnosti</a:t>
            </a:r>
          </a:p>
        </p:txBody>
      </p:sp>
      <p:sp>
        <p:nvSpPr>
          <p:cNvPr id="14" name="BlokTextu 13"/>
          <p:cNvSpPr txBox="1"/>
          <p:nvPr/>
        </p:nvSpPr>
        <p:spPr>
          <a:xfrm>
            <a:off x="2400299" y="3233190"/>
            <a:ext cx="6105525" cy="542925"/>
          </a:xfrm>
          <a:prstGeom prst="rect">
            <a:avLst/>
          </a:prstGeom>
          <a:noFill/>
        </p:spPr>
        <p:txBody>
          <a:bodyPr wrap="square" lIns="0" tIns="0" rIns="0" bIns="0" rtlCol="0">
            <a:noAutofit/>
          </a:bodyPr>
          <a:lstStyle/>
          <a:p>
            <a:pPr>
              <a:lnSpc>
                <a:spcPct val="110000"/>
              </a:lnSpc>
              <a:spcAft>
                <a:spcPts val="1000"/>
              </a:spcAft>
            </a:pPr>
            <a:r>
              <a:rPr lang="sk-SK" sz="1400" dirty="0" smtClean="0">
                <a:latin typeface="VW Text Office" panose="020B0504040200000003" pitchFamily="34" charset="0"/>
              </a:rPr>
              <a:t>Volkswagen Slovakia žije pravidlá </a:t>
            </a:r>
            <a:r>
              <a:rPr lang="sk-SK" sz="1400" dirty="0" err="1" smtClean="0">
                <a:latin typeface="VW Text Office" panose="020B0504040200000003" pitchFamily="34" charset="0"/>
              </a:rPr>
              <a:t>Think</a:t>
            </a:r>
            <a:r>
              <a:rPr lang="sk-SK" sz="1400" dirty="0" smtClean="0">
                <a:latin typeface="VW Text Office" panose="020B0504040200000003" pitchFamily="34" charset="0"/>
              </a:rPr>
              <a:t> </a:t>
            </a:r>
            <a:r>
              <a:rPr lang="sk-SK" sz="1400" dirty="0" err="1" smtClean="0">
                <a:latin typeface="VW Text Office" panose="020B0504040200000003" pitchFamily="34" charset="0"/>
              </a:rPr>
              <a:t>Blue</a:t>
            </a:r>
            <a:r>
              <a:rPr lang="sk-SK" sz="1400" dirty="0" smtClean="0">
                <a:latin typeface="VW Text Office" panose="020B0504040200000003" pitchFamily="34" charset="0"/>
              </a:rPr>
              <a:t>. </a:t>
            </a:r>
            <a:r>
              <a:rPr lang="sk-SK" sz="1400" dirty="0" err="1" smtClean="0">
                <a:latin typeface="VW Text Office" panose="020B0504040200000003" pitchFamily="34" charset="0"/>
              </a:rPr>
              <a:t>Factory</a:t>
            </a:r>
            <a:r>
              <a:rPr lang="sk-SK" sz="1400" dirty="0" smtClean="0">
                <a:latin typeface="VW Text Office" panose="020B0504040200000003" pitchFamily="34" charset="0"/>
              </a:rPr>
              <a:t>. a rôznymi aktivitami motivuje a zapája svojich zamestnancov do aktívnej ochrany životného prostredia. Deň upratovania sa stane ďalšou súčasťou konceptu.  </a:t>
            </a:r>
            <a:endParaRPr lang="de-DE" sz="1400" dirty="0" err="1" smtClean="0">
              <a:latin typeface="VW Text Office" panose="020B0504040200000003" pitchFamily="34" charset="0"/>
            </a:endParaRPr>
          </a:p>
        </p:txBody>
      </p:sp>
      <p:sp>
        <p:nvSpPr>
          <p:cNvPr id="15" name="Flowchart: Process 15"/>
          <p:cNvSpPr/>
          <p:nvPr/>
        </p:nvSpPr>
        <p:spPr>
          <a:xfrm>
            <a:off x="668111" y="4080914"/>
            <a:ext cx="1440000" cy="700635"/>
          </a:xfrm>
          <a:prstGeom prst="flowChart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sk-SK" sz="1100" b="1" dirty="0" smtClean="0">
                <a:latin typeface="VW Text Office" panose="020B0504040200000003" pitchFamily="34" charset="0"/>
              </a:rPr>
              <a:t>√ Využitie produktov</a:t>
            </a:r>
          </a:p>
        </p:txBody>
      </p:sp>
      <p:sp>
        <p:nvSpPr>
          <p:cNvPr id="16" name="BlokTextu 15"/>
          <p:cNvSpPr txBox="1"/>
          <p:nvPr/>
        </p:nvSpPr>
        <p:spPr>
          <a:xfrm>
            <a:off x="2400298" y="4080914"/>
            <a:ext cx="6105525" cy="542925"/>
          </a:xfrm>
          <a:prstGeom prst="rect">
            <a:avLst/>
          </a:prstGeom>
          <a:noFill/>
        </p:spPr>
        <p:txBody>
          <a:bodyPr wrap="square" lIns="0" tIns="0" rIns="0" bIns="0" rtlCol="0">
            <a:noAutofit/>
          </a:bodyPr>
          <a:lstStyle/>
          <a:p>
            <a:pPr>
              <a:lnSpc>
                <a:spcPct val="110000"/>
              </a:lnSpc>
              <a:spcAft>
                <a:spcPts val="1000"/>
              </a:spcAft>
            </a:pPr>
            <a:r>
              <a:rPr lang="sk-SK" sz="1400" dirty="0" err="1" smtClean="0">
                <a:latin typeface="VW Text Office" panose="020B0504040200000003" pitchFamily="34" charset="0"/>
              </a:rPr>
              <a:t>Elektromobilita</a:t>
            </a:r>
            <a:r>
              <a:rPr lang="sk-SK" sz="1400" dirty="0" smtClean="0">
                <a:latin typeface="VW Text Office" panose="020B0504040200000003" pitchFamily="34" charset="0"/>
              </a:rPr>
              <a:t> je frekventovanou témou dneška s potenciálom významne udržateľne ovplyvniť kvalitu životného prostredia. </a:t>
            </a:r>
            <a:r>
              <a:rPr lang="sk-SK" sz="1400" dirty="0" err="1" smtClean="0">
                <a:latin typeface="VW Text Office" panose="020B0504040200000003" pitchFamily="34" charset="0"/>
              </a:rPr>
              <a:t>Zpaojením</a:t>
            </a:r>
            <a:r>
              <a:rPr lang="sk-SK" sz="1400" dirty="0" smtClean="0">
                <a:latin typeface="VW Text Office" panose="020B0504040200000003" pitchFamily="34" charset="0"/>
              </a:rPr>
              <a:t> Volkswagen </a:t>
            </a:r>
            <a:r>
              <a:rPr lang="sk-SK" sz="1400" dirty="0" err="1" smtClean="0">
                <a:latin typeface="VW Text Office" panose="020B0504040200000003" pitchFamily="34" charset="0"/>
              </a:rPr>
              <a:t>e-up</a:t>
            </a:r>
            <a:r>
              <a:rPr lang="sk-SK" sz="1400" dirty="0" smtClean="0">
                <a:latin typeface="VW Text Office" panose="020B0504040200000003" pitchFamily="34" charset="0"/>
              </a:rPr>
              <a:t>! do akcie sme prepojili viacero aspektov ochrany životného prostredia.  </a:t>
            </a:r>
            <a:endParaRPr lang="de-DE" sz="1400" dirty="0" err="1" smtClean="0">
              <a:latin typeface="VW Text Office" panose="020B0504040200000003" pitchFamily="34" charset="0"/>
            </a:endParaRPr>
          </a:p>
        </p:txBody>
      </p:sp>
    </p:spTree>
    <p:extLst>
      <p:ext uri="{BB962C8B-B14F-4D97-AF65-F5344CB8AC3E}">
        <p14:creationId xmlns:p14="http://schemas.microsoft.com/office/powerpoint/2010/main" val="1596495368"/>
      </p:ext>
    </p:extLst>
  </p:cSld>
  <p:clrMapOvr>
    <a:masterClrMapping/>
  </p:clrMapOvr>
  <p:transition>
    <p:cut/>
  </p:transition>
</p:sld>
</file>

<file path=ppt/theme/theme1.xml><?xml version="1.0" encoding="utf-8"?>
<a:theme xmlns:a="http://schemas.openxmlformats.org/drawingml/2006/main" name="Blank">
  <a:themeElements>
    <a:clrScheme name="Volkswagen">
      <a:dk1>
        <a:srgbClr val="33434C"/>
      </a:dk1>
      <a:lt1>
        <a:srgbClr val="FFFFFF"/>
      </a:lt1>
      <a:dk2>
        <a:srgbClr val="73B1DD"/>
      </a:dk2>
      <a:lt2>
        <a:srgbClr val="CFD7D9"/>
      </a:lt2>
      <a:accent1>
        <a:srgbClr val="003C65"/>
      </a:accent1>
      <a:accent2>
        <a:srgbClr val="2274AC"/>
      </a:accent2>
      <a:accent3>
        <a:srgbClr val="8994A0"/>
      </a:accent3>
      <a:accent4>
        <a:srgbClr val="005D4D"/>
      </a:accent4>
      <a:accent5>
        <a:srgbClr val="730019"/>
      </a:accent5>
      <a:accent6>
        <a:srgbClr val="FF871F"/>
      </a:accent6>
      <a:hlink>
        <a:srgbClr val="33434C"/>
      </a:hlink>
      <a:folHlink>
        <a:srgbClr val="8994A0"/>
      </a:folHlink>
    </a:clrScheme>
    <a:fontScheme name="Benutzerdefiniert 9">
      <a:majorFont>
        <a:latin typeface="VW Head Office"/>
        <a:ea typeface=""/>
        <a:cs typeface=""/>
      </a:majorFont>
      <a:minorFont>
        <a:latin typeface="VW Text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defRPr sz="1400" smtClean="0">
            <a:latin typeface="VW Text Office" panose="020B05040402000000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nSpc>
            <a:spcPct val="110000"/>
          </a:lnSpc>
          <a:spcAft>
            <a:spcPts val="1000"/>
          </a:spcAft>
          <a:defRPr sz="1400" dirty="0" err="1" smtClean="0">
            <a:latin typeface="VW Text Office" panose="020B0504040200000003"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1328</Words>
  <Application>Microsoft Office PowerPoint</Application>
  <PresentationFormat>A4 (210 x 297 mm)</PresentationFormat>
  <Paragraphs>136</Paragraphs>
  <Slides>10</Slides>
  <Notes>0</Notes>
  <HiddenSlides>0</HiddenSlides>
  <MMClips>0</MMClips>
  <ScaleCrop>false</ScaleCrop>
  <HeadingPairs>
    <vt:vector size="4" baseType="variant">
      <vt:variant>
        <vt:lpstr>Motív</vt:lpstr>
      </vt:variant>
      <vt:variant>
        <vt:i4>1</vt:i4>
      </vt:variant>
      <vt:variant>
        <vt:lpstr>Nadpisy snímok</vt:lpstr>
      </vt:variant>
      <vt:variant>
        <vt:i4>10</vt:i4>
      </vt:variant>
    </vt:vector>
  </HeadingPairs>
  <TitlesOfParts>
    <vt:vector size="11" baseType="lpstr">
      <vt:lpstr>Blank</vt:lpstr>
      <vt:lpstr>Medzinárodný deň upratovania</vt:lpstr>
      <vt:lpstr>1 Deň upratovania</vt:lpstr>
      <vt:lpstr>1 Deň upratovania</vt:lpstr>
      <vt:lpstr>1 Deň upratovania</vt:lpstr>
      <vt:lpstr>2 Deň upratovania</vt:lpstr>
      <vt:lpstr>1 Deň upratovania</vt:lpstr>
      <vt:lpstr>1 Deň upratovania</vt:lpstr>
      <vt:lpstr>1 Deň upratovania</vt:lpstr>
      <vt:lpstr>2 Deň upratovania </vt:lpstr>
      <vt:lpstr>Prezentácia programu PowerPoint</vt:lpstr>
    </vt:vector>
  </TitlesOfParts>
  <Company>Volkswagen Slovakia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Náborová kampaň 2016</dc:title>
  <dc:creator>Lucia Makayova</dc:creator>
  <cp:lastModifiedBy>Barbora Haramiova</cp:lastModifiedBy>
  <cp:revision>75</cp:revision>
  <cp:lastPrinted>2015-06-26T11:51:03Z</cp:lastPrinted>
  <dcterms:created xsi:type="dcterms:W3CDTF">2016-04-13T13:19:25Z</dcterms:created>
  <dcterms:modified xsi:type="dcterms:W3CDTF">2017-05-05T06:24:00Z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-719927528</vt:i4>
  </property>
  <property fmtid="{D5CDD505-2E9C-101B-9397-08002B2CF9AE}" pid="3" name="_NewReviewCycle">
    <vt:lpwstr/>
  </property>
  <property fmtid="{D5CDD505-2E9C-101B-9397-08002B2CF9AE}" pid="4" name="_EmailSubject">
    <vt:lpwstr>1 verzia</vt:lpwstr>
  </property>
  <property fmtid="{D5CDD505-2E9C-101B-9397-08002B2CF9AE}" pid="5" name="_AuthorEmail">
    <vt:lpwstr>barbora.haramiova@volkswagen.sk</vt:lpwstr>
  </property>
  <property fmtid="{D5CDD505-2E9C-101B-9397-08002B2CF9AE}" pid="6" name="_AuthorEmailDisplayName">
    <vt:lpwstr>Haramiova, Barbora (PGK)</vt:lpwstr>
  </property>
  <property fmtid="{D5CDD505-2E9C-101B-9397-08002B2CF9AE}" pid="7" name="_PreviousAdHocReviewCycleID">
    <vt:i4>623163578</vt:i4>
  </property>
</Properties>
</file>