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E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031AA-048E-48A4-A7C5-3E7B185200D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8FA8-9684-4225-A87B-D3C362530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98FA8-9684-4225-A87B-D3C3625303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3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1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6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7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2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CA85-7A6F-4CFE-A0F4-3C78A5C15277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D23F-2995-45AF-9F7D-23DAB241A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3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46000">
              <a:schemeClr val="accent1">
                <a:lumMod val="0"/>
                <a:lumOff val="100000"/>
              </a:schemeClr>
            </a:gs>
            <a:gs pos="100000">
              <a:schemeClr val="accent2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Upracme Slovensko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Zuzana Fraňová, </a:t>
            </a:r>
            <a:r>
              <a:rPr lang="sk-SK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Sonia</a:t>
            </a:r>
            <a:r>
              <a:rPr lang="sk-SK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Magulová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7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Stratégia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Cieľová skupina: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mladí ľudia vo veku 18-35 rokov, ktorí sa zaujímajú o stav ich okolia a snažia sa ho zveľaďovať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uvedomujú si problém znečisťovania životného prostredia a aktívne sa snažia prispievať k odstraňovaniu odpadu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myslia „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eco</a:t>
            </a: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“, recyklujú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aktívni užívatelia sociálnych sietí, aktívne informujú o svojej aktivite (pomocou postov, 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stories</a:t>
            </a: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...), zapájajú sa do internetových 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challenges</a:t>
            </a: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oslovujú svojich priateľov a 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followerov</a:t>
            </a:r>
            <a:endParaRPr lang="sk-SK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Cieľ: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motivovať cieľovú skupinu, aby sa zapojili do Celosvetového dňa upratovania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pripomenúť mladým ich občiansku a spoločenskú zodpovednosť voči okoliu a ostatným spoluobčanom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podporiť zdravý životný štýl u mladých a rozširovať tento 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message</a:t>
            </a: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aj u ostatných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pripomenúť mladým, že ich činy majú dôsledky, a motivovať ich udržiavať svoje okolie čisté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prehĺbiť „vzťah“ s prostredím, v ktorom žijú</a:t>
            </a:r>
            <a:endParaRPr lang="sk-SK" sz="1600" dirty="0"/>
          </a:p>
          <a:p>
            <a:pPr lvl="1">
              <a:buFont typeface="Wingdings" panose="05000000000000000000" pitchFamily="2" charset="2"/>
              <a:buChar char="§"/>
            </a:pPr>
            <a:endParaRPr lang="sk-SK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121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Podpora CDU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716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ČSOB nadácia poskytne finančnú podporu vo výške 100 000 € na realizáciu komunitou vybraných projektov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 organizovaním CDU bude môcť občan zaregistrovať projekt podporujúci zdravý životný štýl (definovaný podľa podmienok daných ČSOB nadáciou a do výšky finančnej podpory 5 000 €)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občan, ktorý sa chce zapojiť, má za úlohu pripraviť návrh projektu, ktorý by podporil zdravý životný štýl v okolí jeho bydliska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predmet návrhu nie je nijak limitovaný, môže sa týkať športovania, stravovania a iných aktivít podporujúcich zdravý životný štýl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predmet návrhu by sa mal týkať vecí, ktoré v okolí zadávateľa chýbajú a zadávateľ ich považuje za prínosné pri podporovaní zdravého životného štýlu</a:t>
            </a:r>
          </a:p>
          <a:p>
            <a:pPr>
              <a:buFont typeface="Wingdings" panose="05000000000000000000" pitchFamily="2" charset="2"/>
              <a:buChar char="§"/>
            </a:pP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5000" contras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073" y="4751056"/>
            <a:ext cx="5326912" cy="179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0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Priebeh súťaže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000" dirty="0"/>
              <a:t>1. 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fáza : prebieha do Celosvetového dňa upratovania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marec 2018 – august 2018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registrácia projektov na vytvorenej </a:t>
            </a:r>
            <a:r>
              <a:rPr lang="sk-SK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microsite</a:t>
            </a:r>
            <a:endParaRPr lang="sk-SK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výber projektov, ktoré budú môcť byť podporené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prezentácia projektov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fáza : Celosvetový deň upratovania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účasť cieľovej skupiny na aktivite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registrácia bodov získaných za vyzbieraný odpad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fáza: Po Celosvetovom dni upratovania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2018 – október 2018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vyhodnotenie projektov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vyhodnotenie splnenie cieľa CDU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odmenenie účastníkov CDU podľa stanovených podmienok</a:t>
            </a:r>
          </a:p>
          <a:p>
            <a:pPr>
              <a:buFont typeface="Wingdings" panose="05000000000000000000" pitchFamily="2" charset="2"/>
              <a:buChar char="§"/>
            </a:pPr>
            <a:endParaRPr lang="sk-SK" sz="2000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433" y="2291738"/>
            <a:ext cx="2481077" cy="248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1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Celosvetový deň upratovania – 2.fáza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účastníci CDU odvážia na vopred určenom odbernom mieste vyzbierané odpadky v meste, v ktorom sa CDU zúčastnia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podľa počtu vyzbieraných kilogramov im bude pridelený počet bodov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odbernom mieste prebehne prerátanie počtu kilogramov vyzbieraného odpadu na body a zároveň pridelenie bodov vybraným zaregistrovaným projektom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ich podpora (pridelené body) sa okamžite premietne na </a:t>
            </a:r>
            <a:r>
              <a:rPr lang="sk-SK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microsite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kde sa prepočíta aj miera podpory daného projektu podľa počtu bodov a percentuálna výška finančnej podpory od ČSOB nadácie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7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Komunikácia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104167" y="1825625"/>
            <a:ext cx="724963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k-SK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microsite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 registráciu projektov, prezentáciu a </a:t>
            </a:r>
            <a:r>
              <a:rPr lang="sk-SK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evaluáciu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projektov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komunikácia bude orientovaná prevažne v online na sociálnych sieťach Facebook, </a:t>
            </a:r>
            <a:r>
              <a:rPr lang="sk-SK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Instagram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LinkedIn, Twitter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komunikovať budeme aj „nepriamo“ pomocou spoločného </a:t>
            </a:r>
            <a:r>
              <a:rPr lang="sk-SK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hashtagu</a:t>
            </a: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ktorý budú ľudia zdieľať – vytvorí sa tak špecifická komunita ľudí, ktorí sa zaujímajú o toto podujatie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 články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aktivita na FB prostredníctvom interaktívnej hry (súvisiaca </a:t>
            </a:r>
            <a:b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zdravým životným štýlom a životným prostredím)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príspevky na firemnom intranete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2966"/>
            <a:ext cx="3422438" cy="344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0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46000">
              <a:schemeClr val="accent1">
                <a:lumMod val="0"/>
                <a:lumOff val="100000"/>
              </a:schemeClr>
            </a:gs>
            <a:gs pos="100000">
              <a:schemeClr val="accent2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000" dirty="0">
                <a:solidFill>
                  <a:srgbClr val="002060"/>
                </a:solidFill>
              </a:rPr>
              <a:t>Ďakujeme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25517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cyan preza">
      <a:dk1>
        <a:sysClr val="windowText" lastClr="000000"/>
      </a:dk1>
      <a:lt1>
        <a:sysClr val="window" lastClr="FFFFFF"/>
      </a:lt1>
      <a:dk2>
        <a:srgbClr val="003865"/>
      </a:dk2>
      <a:lt2>
        <a:srgbClr val="009FE3"/>
      </a:lt2>
      <a:accent1>
        <a:srgbClr val="009FE3"/>
      </a:accent1>
      <a:accent2>
        <a:srgbClr val="9D9D9C"/>
      </a:accent2>
      <a:accent3>
        <a:srgbClr val="E3E3E3"/>
      </a:accent3>
      <a:accent4>
        <a:srgbClr val="575756"/>
      </a:accent4>
      <a:accent5>
        <a:srgbClr val="003865"/>
      </a:accent5>
      <a:accent6>
        <a:srgbClr val="E3E3E3"/>
      </a:accent6>
      <a:hlink>
        <a:srgbClr val="009FE3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479</Words>
  <Application>Microsoft Office PowerPoint</Application>
  <PresentationFormat>Širokouhlá</PresentationFormat>
  <Paragraphs>49</Paragraphs>
  <Slides>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Motív Office</vt:lpstr>
      <vt:lpstr>Upracme Slovensko</vt:lpstr>
      <vt:lpstr>Stratégia</vt:lpstr>
      <vt:lpstr>Podpora CDU </vt:lpstr>
      <vt:lpstr>Priebeh súťaže</vt:lpstr>
      <vt:lpstr>Celosvetový deň upratovania – 2.fáza</vt:lpstr>
      <vt:lpstr>Komunikácia</vt:lpstr>
      <vt:lpstr>Ďakujeme</vt:lpstr>
    </vt:vector>
  </TitlesOfParts>
  <Company>KBC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Upracme Slovensko</dc:title>
  <dc:creator>MAGULOVÁ Sonia</dc:creator>
  <cp:lastModifiedBy>User</cp:lastModifiedBy>
  <cp:revision>16</cp:revision>
  <dcterms:created xsi:type="dcterms:W3CDTF">2017-05-04T10:46:45Z</dcterms:created>
  <dcterms:modified xsi:type="dcterms:W3CDTF">2017-05-04T16:47:54Z</dcterms:modified>
</cp:coreProperties>
</file>