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sldIdLst>
    <p:sldId id="272" r:id="rId2"/>
    <p:sldId id="273" r:id="rId3"/>
    <p:sldId id="362" r:id="rId4"/>
    <p:sldId id="363" r:id="rId5"/>
    <p:sldId id="364" r:id="rId6"/>
    <p:sldId id="365" r:id="rId7"/>
    <p:sldId id="367" r:id="rId8"/>
    <p:sldId id="366" r:id="rId9"/>
  </p:sldIdLst>
  <p:sldSz cx="9144000" cy="5143500" type="screen16x9"/>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002E"/>
    <a:srgbClr val="6FD4E4"/>
    <a:srgbClr val="007CE4"/>
    <a:srgbClr val="F0780A"/>
    <a:srgbClr val="2C2C2C"/>
    <a:srgbClr val="F0F205"/>
    <a:srgbClr val="FFF905"/>
    <a:srgbClr val="F4EE00"/>
    <a:srgbClr val="24AFDA"/>
    <a:srgbClr val="43B9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5" autoAdjust="0"/>
    <p:restoredTop sz="94660"/>
  </p:normalViewPr>
  <p:slideViewPr>
    <p:cSldViewPr>
      <p:cViewPr>
        <p:scale>
          <a:sx n="47" d="100"/>
          <a:sy n="47" d="100"/>
        </p:scale>
        <p:origin x="-1776" y="-70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68EB87-371D-4D1E-8452-137166D2F2CE}" type="datetimeFigureOut">
              <a:rPr lang="sk-SK" smtClean="0"/>
              <a:t>29.4.2016</a:t>
            </a:fld>
            <a:endParaRPr lang="sk-SK"/>
          </a:p>
        </p:txBody>
      </p:sp>
      <p:sp>
        <p:nvSpPr>
          <p:cNvPr id="4" name="Zástupný symbol obrazu snímky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221172-C8EA-45DB-BE15-4857EBB4079B}" type="slidenum">
              <a:rPr lang="sk-SK" smtClean="0"/>
              <a:t>‹#›</a:t>
            </a:fld>
            <a:endParaRPr lang="sk-SK"/>
          </a:p>
        </p:txBody>
      </p:sp>
    </p:spTree>
    <p:extLst>
      <p:ext uri="{BB962C8B-B14F-4D97-AF65-F5344CB8AC3E}">
        <p14:creationId xmlns:p14="http://schemas.microsoft.com/office/powerpoint/2010/main" val="3454332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21"/>
            <a:ext cx="7772400" cy="1102519"/>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FE18D2D0-3FAA-4056-A8E7-1F9E3A4AF8E8}" type="datetimeFigureOut">
              <a:rPr lang="sk-SK" smtClean="0"/>
              <a:pPr/>
              <a:t>29.4.2016</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0D44F194-AE1A-409F-8A46-0FB6734E21CB}"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FE18D2D0-3FAA-4056-A8E7-1F9E3A4AF8E8}" type="datetimeFigureOut">
              <a:rPr lang="sk-SK" smtClean="0"/>
              <a:pPr/>
              <a:t>29.4.2016</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0D44F194-AE1A-409F-8A46-0FB6734E21CB}"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05980"/>
            <a:ext cx="2057400" cy="4388644"/>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05980"/>
            <a:ext cx="6019800" cy="4388644"/>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FE18D2D0-3FAA-4056-A8E7-1F9E3A4AF8E8}" type="datetimeFigureOut">
              <a:rPr lang="sk-SK" smtClean="0"/>
              <a:pPr/>
              <a:t>29.4.2016</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0D44F194-AE1A-409F-8A46-0FB6734E21CB}"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FE18D2D0-3FAA-4056-A8E7-1F9E3A4AF8E8}" type="datetimeFigureOut">
              <a:rPr lang="sk-SK" smtClean="0"/>
              <a:pPr/>
              <a:t>29.4.2016</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0D44F194-AE1A-409F-8A46-0FB6734E21CB}"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FE18D2D0-3FAA-4056-A8E7-1F9E3A4AF8E8}" type="datetimeFigureOut">
              <a:rPr lang="sk-SK" smtClean="0"/>
              <a:pPr/>
              <a:t>29.4.2016</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0D44F194-AE1A-409F-8A46-0FB6734E21CB}"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FE18D2D0-3FAA-4056-A8E7-1F9E3A4AF8E8}" type="datetimeFigureOut">
              <a:rPr lang="sk-SK" smtClean="0"/>
              <a:pPr/>
              <a:t>29.4.2016</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0D44F194-AE1A-409F-8A46-0FB6734E21CB}"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FE18D2D0-3FAA-4056-A8E7-1F9E3A4AF8E8}" type="datetimeFigureOut">
              <a:rPr lang="sk-SK" smtClean="0"/>
              <a:pPr/>
              <a:t>29.4.2016</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0D44F194-AE1A-409F-8A46-0FB6734E21CB}"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FE18D2D0-3FAA-4056-A8E7-1F9E3A4AF8E8}" type="datetimeFigureOut">
              <a:rPr lang="sk-SK" smtClean="0"/>
              <a:pPr/>
              <a:t>29.4.2016</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0D44F194-AE1A-409F-8A46-0FB6734E21CB}"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FE18D2D0-3FAA-4056-A8E7-1F9E3A4AF8E8}" type="datetimeFigureOut">
              <a:rPr lang="sk-SK" smtClean="0"/>
              <a:pPr/>
              <a:t>29.4.2016</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0D44F194-AE1A-409F-8A46-0FB6734E21CB}"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5" y="204787"/>
            <a:ext cx="3008313" cy="871538"/>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FE18D2D0-3FAA-4056-A8E7-1F9E3A4AF8E8}" type="datetimeFigureOut">
              <a:rPr lang="sk-SK" smtClean="0"/>
              <a:pPr/>
              <a:t>29.4.2016</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0D44F194-AE1A-409F-8A46-0FB6734E21CB}"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1"/>
            <a:ext cx="5486400" cy="425054"/>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FE18D2D0-3FAA-4056-A8E7-1F9E3A4AF8E8}" type="datetimeFigureOut">
              <a:rPr lang="sk-SK" smtClean="0"/>
              <a:pPr/>
              <a:t>29.4.2016</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0D44F194-AE1A-409F-8A46-0FB6734E21CB}"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E18D2D0-3FAA-4056-A8E7-1F9E3A4AF8E8}" type="datetimeFigureOut">
              <a:rPr lang="sk-SK" smtClean="0"/>
              <a:pPr/>
              <a:t>29.4.2016</a:t>
            </a:fld>
            <a:endParaRPr lang="sk-SK"/>
          </a:p>
        </p:txBody>
      </p:sp>
      <p:sp>
        <p:nvSpPr>
          <p:cNvPr id="5" name="Zástupný symbol päty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D44F194-AE1A-409F-8A46-0FB6734E21CB}"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ĺžnik 5"/>
          <p:cNvSpPr/>
          <p:nvPr/>
        </p:nvSpPr>
        <p:spPr>
          <a:xfrm>
            <a:off x="-1" y="0"/>
            <a:ext cx="9144001" cy="5143500"/>
          </a:xfrm>
          <a:prstGeom prst="rect">
            <a:avLst/>
          </a:prstGeom>
          <a:solidFill>
            <a:schemeClr val="tx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solidFill>
                <a:srgbClr val="BF3542"/>
              </a:solidFill>
            </a:endParaRPr>
          </a:p>
        </p:txBody>
      </p:sp>
      <p:sp>
        <p:nvSpPr>
          <p:cNvPr id="2" name="Nadpis 1"/>
          <p:cNvSpPr>
            <a:spLocks noGrp="1"/>
          </p:cNvSpPr>
          <p:nvPr>
            <p:ph type="ctrTitle"/>
          </p:nvPr>
        </p:nvSpPr>
        <p:spPr>
          <a:xfrm>
            <a:off x="1117847" y="1275606"/>
            <a:ext cx="6908304" cy="2376264"/>
          </a:xfrm>
        </p:spPr>
        <p:txBody>
          <a:bodyPr>
            <a:normAutofit/>
          </a:bodyPr>
          <a:lstStyle/>
          <a:p>
            <a:r>
              <a:rPr lang="sk-SK" sz="3600" dirty="0" smtClean="0">
                <a:solidFill>
                  <a:schemeClr val="bg1"/>
                </a:solidFill>
                <a:latin typeface="Open Sans" pitchFamily="34" charset="0"/>
                <a:ea typeface="Open Sans" pitchFamily="34" charset="0"/>
                <a:cs typeface="Open Sans" pitchFamily="34" charset="0"/>
              </a:rPr>
              <a:t>DEATHCOLLECTION.COM</a:t>
            </a:r>
            <a:endParaRPr lang="sk-SK" sz="3600" dirty="0">
              <a:solidFill>
                <a:schemeClr val="bg1"/>
              </a:solidFill>
              <a:latin typeface="Open Sans" pitchFamily="34" charset="0"/>
              <a:ea typeface="Open Sans" pitchFamily="34" charset="0"/>
              <a:cs typeface="Open Sans"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ĺžnik 4"/>
          <p:cNvSpPr/>
          <p:nvPr/>
        </p:nvSpPr>
        <p:spPr>
          <a:xfrm>
            <a:off x="-1" y="0"/>
            <a:ext cx="9144001" cy="5143500"/>
          </a:xfrm>
          <a:prstGeom prst="rect">
            <a:avLst/>
          </a:prstGeom>
          <a:solidFill>
            <a:schemeClr val="tx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solidFill>
                <a:srgbClr val="BF3542"/>
              </a:solidFill>
            </a:endParaRPr>
          </a:p>
        </p:txBody>
      </p:sp>
      <p:sp>
        <p:nvSpPr>
          <p:cNvPr id="3" name="Zástupný symbol obsahu 2"/>
          <p:cNvSpPr>
            <a:spLocks noGrp="1"/>
          </p:cNvSpPr>
          <p:nvPr>
            <p:ph idx="1"/>
          </p:nvPr>
        </p:nvSpPr>
        <p:spPr>
          <a:xfrm>
            <a:off x="518864" y="411510"/>
            <a:ext cx="7653536" cy="4183113"/>
          </a:xfrm>
        </p:spPr>
        <p:txBody>
          <a:bodyPr/>
          <a:lstStyle/>
          <a:p>
            <a:pPr>
              <a:buNone/>
            </a:pPr>
            <a:endParaRPr lang="sk-SK" dirty="0" smtClean="0">
              <a:solidFill>
                <a:schemeClr val="bg1"/>
              </a:solidFill>
              <a:latin typeface="Open Sans" pitchFamily="34" charset="0"/>
              <a:ea typeface="Open Sans" pitchFamily="34" charset="0"/>
              <a:cs typeface="Open Sans" pitchFamily="34" charset="0"/>
            </a:endParaRPr>
          </a:p>
          <a:p>
            <a:pPr marL="0" indent="0">
              <a:buNone/>
            </a:pPr>
            <a:r>
              <a:rPr lang="sk-SK" sz="2800" dirty="0" smtClean="0">
                <a:solidFill>
                  <a:schemeClr val="bg1"/>
                </a:solidFill>
                <a:latin typeface="Open Sans" pitchFamily="34" charset="0"/>
                <a:ea typeface="Open Sans" pitchFamily="34" charset="0"/>
                <a:cs typeface="Open Sans" pitchFamily="34" charset="0"/>
              </a:rPr>
              <a:t>PROBLEM </a:t>
            </a:r>
            <a:endParaRPr lang="sk-SK" sz="2800" dirty="0" smtClean="0">
              <a:solidFill>
                <a:schemeClr val="bg1"/>
              </a:solidFill>
              <a:latin typeface="Open Sans" pitchFamily="34" charset="0"/>
              <a:ea typeface="Open Sans" pitchFamily="34" charset="0"/>
              <a:cs typeface="Open Sans" pitchFamily="34" charset="0"/>
            </a:endParaRPr>
          </a:p>
          <a:p>
            <a:r>
              <a:rPr lang="sk-SK" sz="2800" dirty="0" err="1" smtClean="0">
                <a:solidFill>
                  <a:schemeClr val="bg1"/>
                </a:solidFill>
                <a:latin typeface="Open Sans" pitchFamily="34" charset="0"/>
                <a:ea typeface="Open Sans" pitchFamily="34" charset="0"/>
                <a:cs typeface="Open Sans" pitchFamily="34" charset="0"/>
              </a:rPr>
              <a:t>Young</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people</a:t>
            </a:r>
            <a:r>
              <a:rPr lang="sk-SK" sz="2800" dirty="0" smtClean="0">
                <a:solidFill>
                  <a:schemeClr val="bg1"/>
                </a:solidFill>
                <a:latin typeface="Open Sans" pitchFamily="34" charset="0"/>
                <a:ea typeface="Open Sans" pitchFamily="34" charset="0"/>
                <a:cs typeface="Open Sans" pitchFamily="34" charset="0"/>
              </a:rPr>
              <a:t> are </a:t>
            </a:r>
            <a:r>
              <a:rPr lang="sk-SK" sz="2800" dirty="0" err="1" smtClean="0">
                <a:solidFill>
                  <a:schemeClr val="bg1"/>
                </a:solidFill>
                <a:latin typeface="Open Sans" pitchFamily="34" charset="0"/>
                <a:ea typeface="Open Sans" pitchFamily="34" charset="0"/>
                <a:cs typeface="Open Sans" pitchFamily="34" charset="0"/>
              </a:rPr>
              <a:t>not</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realizing</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the</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connection</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between</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the</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past</a:t>
            </a:r>
            <a:r>
              <a:rPr lang="sk-SK" sz="2800" dirty="0" smtClean="0">
                <a:solidFill>
                  <a:schemeClr val="bg1"/>
                </a:solidFill>
                <a:latin typeface="Open Sans" pitchFamily="34" charset="0"/>
                <a:ea typeface="Open Sans" pitchFamily="34" charset="0"/>
                <a:cs typeface="Open Sans" pitchFamily="34" charset="0"/>
              </a:rPr>
              <a:t> and </a:t>
            </a:r>
            <a:r>
              <a:rPr lang="sk-SK" sz="2800" dirty="0" err="1" smtClean="0">
                <a:solidFill>
                  <a:schemeClr val="bg1"/>
                </a:solidFill>
                <a:latin typeface="Open Sans" pitchFamily="34" charset="0"/>
                <a:ea typeface="Open Sans" pitchFamily="34" charset="0"/>
                <a:cs typeface="Open Sans" pitchFamily="34" charset="0"/>
              </a:rPr>
              <a:t>the</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present</a:t>
            </a:r>
            <a:endParaRPr lang="sk-SK" sz="2800" dirty="0" smtClean="0">
              <a:solidFill>
                <a:schemeClr val="bg1"/>
              </a:solidFill>
              <a:latin typeface="Open Sans" pitchFamily="34" charset="0"/>
              <a:ea typeface="Open Sans" pitchFamily="34" charset="0"/>
              <a:cs typeface="Open Sans" pitchFamily="34" charset="0"/>
            </a:endParaRPr>
          </a:p>
          <a:p>
            <a:r>
              <a:rPr lang="sk-SK" sz="2800" dirty="0" err="1" smtClean="0">
                <a:solidFill>
                  <a:schemeClr val="bg1"/>
                </a:solidFill>
                <a:latin typeface="Open Sans" pitchFamily="34" charset="0"/>
                <a:ea typeface="Open Sans" pitchFamily="34" charset="0"/>
                <a:cs typeface="Open Sans" pitchFamily="34" charset="0"/>
              </a:rPr>
              <a:t>They</a:t>
            </a:r>
            <a:r>
              <a:rPr lang="sk-SK" sz="2800" dirty="0" smtClean="0">
                <a:solidFill>
                  <a:schemeClr val="bg1"/>
                </a:solidFill>
                <a:latin typeface="Open Sans" pitchFamily="34" charset="0"/>
                <a:ea typeface="Open Sans" pitchFamily="34" charset="0"/>
                <a:cs typeface="Open Sans" pitchFamily="34" charset="0"/>
              </a:rPr>
              <a:t> are </a:t>
            </a:r>
            <a:r>
              <a:rPr lang="sk-SK" sz="2800" dirty="0" err="1" smtClean="0">
                <a:solidFill>
                  <a:schemeClr val="bg1"/>
                </a:solidFill>
                <a:latin typeface="Open Sans" pitchFamily="34" charset="0"/>
                <a:ea typeface="Open Sans" pitchFamily="34" charset="0"/>
                <a:cs typeface="Open Sans" pitchFamily="34" charset="0"/>
              </a:rPr>
              <a:t>not</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aware</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that</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past</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crimes</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might</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repeat</a:t>
            </a:r>
            <a:r>
              <a:rPr lang="sk-SK" sz="2800" dirty="0" smtClean="0">
                <a:solidFill>
                  <a:schemeClr val="bg1"/>
                </a:solidFill>
                <a:latin typeface="Open Sans" pitchFamily="34" charset="0"/>
                <a:ea typeface="Open Sans" pitchFamily="34" charset="0"/>
                <a:cs typeface="Open Sans" pitchFamily="34" charset="0"/>
              </a:rPr>
              <a:t> (or are </a:t>
            </a:r>
            <a:r>
              <a:rPr lang="sk-SK" sz="2800" dirty="0" err="1" smtClean="0">
                <a:solidFill>
                  <a:schemeClr val="bg1"/>
                </a:solidFill>
                <a:latin typeface="Open Sans" pitchFamily="34" charset="0"/>
                <a:ea typeface="Open Sans" pitchFamily="34" charset="0"/>
                <a:cs typeface="Open Sans" pitchFamily="34" charset="0"/>
              </a:rPr>
              <a:t>repeating</a:t>
            </a:r>
            <a:r>
              <a:rPr lang="sk-SK" sz="2800" dirty="0" smtClean="0">
                <a:solidFill>
                  <a:schemeClr val="bg1"/>
                </a:solidFill>
                <a:latin typeface="Open Sans" pitchFamily="34" charset="0"/>
                <a:ea typeface="Open Sans" pitchFamily="34" charset="0"/>
                <a:cs typeface="Open Sans" pitchFamily="34" charset="0"/>
              </a:rPr>
              <a:t>)</a:t>
            </a:r>
            <a:endParaRPr lang="sk-SK" sz="2800" dirty="0" smtClean="0">
              <a:solidFill>
                <a:schemeClr val="bg1"/>
              </a:solidFill>
              <a:latin typeface="Open Sans" pitchFamily="34" charset="0"/>
              <a:ea typeface="Open Sans" pitchFamily="34" charset="0"/>
              <a:cs typeface="Open Sans" pitchFamily="34" charset="0"/>
            </a:endParaRPr>
          </a:p>
          <a:p>
            <a:endParaRPr lang="sk-SK" sz="2800" dirty="0" smtClean="0">
              <a:solidFill>
                <a:schemeClr val="bg1"/>
              </a:solidFill>
              <a:latin typeface="Open Sans" pitchFamily="34" charset="0"/>
              <a:ea typeface="Open Sans" pitchFamily="34" charset="0"/>
              <a:cs typeface="Open Sans" pitchFamily="34" charset="0"/>
            </a:endParaRPr>
          </a:p>
          <a:p>
            <a:endParaRPr lang="sk-SK" sz="2800" dirty="0" smtClean="0">
              <a:solidFill>
                <a:schemeClr val="bg1"/>
              </a:solidFill>
              <a:latin typeface="Open Sans" pitchFamily="34" charset="0"/>
              <a:ea typeface="Open Sans" pitchFamily="34" charset="0"/>
              <a:cs typeface="Open Sans" pitchFamily="34" charset="0"/>
            </a:endParaRPr>
          </a:p>
          <a:p>
            <a:endParaRPr lang="sk-SK" dirty="0" smtClean="0">
              <a:solidFill>
                <a:schemeClr val="bg1"/>
              </a:solidFill>
              <a:latin typeface="Open Sans" pitchFamily="34" charset="0"/>
              <a:ea typeface="Open Sans" pitchFamily="34" charset="0"/>
              <a:cs typeface="Open Sans" pitchFamily="34" charset="0"/>
            </a:endParaRPr>
          </a:p>
          <a:p>
            <a:endParaRPr lang="sk-SK" dirty="0" smtClean="0">
              <a:solidFill>
                <a:schemeClr val="bg1"/>
              </a:solidFill>
              <a:latin typeface="Open Sans" pitchFamily="34" charset="0"/>
              <a:ea typeface="Open Sans" pitchFamily="34" charset="0"/>
              <a:cs typeface="Open Sans" pitchFamily="34" charset="0"/>
            </a:endParaRPr>
          </a:p>
          <a:p>
            <a:pPr>
              <a:buNone/>
            </a:pPr>
            <a:endParaRPr lang="sk-SK" dirty="0">
              <a:solidFill>
                <a:schemeClr val="bg1"/>
              </a:solidFill>
              <a:latin typeface="Open Sans" pitchFamily="34" charset="0"/>
              <a:ea typeface="Open Sans" pitchFamily="34" charset="0"/>
              <a:cs typeface="Open Sans"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ĺžnik 4"/>
          <p:cNvSpPr/>
          <p:nvPr/>
        </p:nvSpPr>
        <p:spPr>
          <a:xfrm>
            <a:off x="-1" y="0"/>
            <a:ext cx="9144001" cy="5143500"/>
          </a:xfrm>
          <a:prstGeom prst="rect">
            <a:avLst/>
          </a:prstGeom>
          <a:solidFill>
            <a:schemeClr val="tx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solidFill>
                <a:srgbClr val="BF3542"/>
              </a:solidFill>
            </a:endParaRPr>
          </a:p>
        </p:txBody>
      </p:sp>
      <p:sp>
        <p:nvSpPr>
          <p:cNvPr id="3" name="Zástupný symbol obsahu 2"/>
          <p:cNvSpPr>
            <a:spLocks noGrp="1"/>
          </p:cNvSpPr>
          <p:nvPr>
            <p:ph idx="1"/>
          </p:nvPr>
        </p:nvSpPr>
        <p:spPr>
          <a:xfrm>
            <a:off x="518864" y="411510"/>
            <a:ext cx="7653536" cy="4183113"/>
          </a:xfrm>
        </p:spPr>
        <p:txBody>
          <a:bodyPr/>
          <a:lstStyle/>
          <a:p>
            <a:pPr>
              <a:buNone/>
            </a:pPr>
            <a:endParaRPr lang="sk-SK" dirty="0" smtClean="0">
              <a:solidFill>
                <a:schemeClr val="bg1"/>
              </a:solidFill>
              <a:latin typeface="Open Sans" pitchFamily="34" charset="0"/>
              <a:ea typeface="Open Sans" pitchFamily="34" charset="0"/>
              <a:cs typeface="Open Sans" pitchFamily="34" charset="0"/>
            </a:endParaRPr>
          </a:p>
          <a:p>
            <a:pPr marL="0" indent="0">
              <a:buNone/>
            </a:pPr>
            <a:r>
              <a:rPr lang="sk-SK" sz="2800" dirty="0" smtClean="0">
                <a:solidFill>
                  <a:schemeClr val="bg1"/>
                </a:solidFill>
                <a:latin typeface="Open Sans" pitchFamily="34" charset="0"/>
                <a:ea typeface="Open Sans" pitchFamily="34" charset="0"/>
                <a:cs typeface="Open Sans" pitchFamily="34" charset="0"/>
              </a:rPr>
              <a:t>MESSAGE </a:t>
            </a:r>
            <a:endParaRPr lang="sk-SK" sz="2800" dirty="0" smtClean="0">
              <a:solidFill>
                <a:schemeClr val="bg1"/>
              </a:solidFill>
              <a:latin typeface="Open Sans" pitchFamily="34" charset="0"/>
              <a:ea typeface="Open Sans" pitchFamily="34" charset="0"/>
              <a:cs typeface="Open Sans" pitchFamily="34" charset="0"/>
            </a:endParaRPr>
          </a:p>
          <a:p>
            <a:r>
              <a:rPr lang="sk-SK" sz="2800" dirty="0" err="1" smtClean="0">
                <a:solidFill>
                  <a:schemeClr val="bg1"/>
                </a:solidFill>
                <a:latin typeface="Open Sans" pitchFamily="34" charset="0"/>
                <a:ea typeface="Open Sans" pitchFamily="34" charset="0"/>
                <a:cs typeface="Open Sans" pitchFamily="34" charset="0"/>
              </a:rPr>
              <a:t>Shocking</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online</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campaign</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targeted</a:t>
            </a:r>
            <a:r>
              <a:rPr lang="sk-SK" sz="2800" dirty="0" smtClean="0">
                <a:solidFill>
                  <a:schemeClr val="bg1"/>
                </a:solidFill>
                <a:latin typeface="Open Sans" pitchFamily="34" charset="0"/>
                <a:ea typeface="Open Sans" pitchFamily="34" charset="0"/>
                <a:cs typeface="Open Sans" pitchFamily="34" charset="0"/>
              </a:rPr>
              <a:t> to </a:t>
            </a:r>
            <a:r>
              <a:rPr lang="sk-SK" sz="2800" dirty="0" err="1" smtClean="0">
                <a:solidFill>
                  <a:schemeClr val="bg1"/>
                </a:solidFill>
                <a:latin typeface="Open Sans" pitchFamily="34" charset="0"/>
                <a:ea typeface="Open Sans" pitchFamily="34" charset="0"/>
                <a:cs typeface="Open Sans" pitchFamily="34" charset="0"/>
              </a:rPr>
              <a:t>young</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audience</a:t>
            </a:r>
            <a:r>
              <a:rPr lang="sk-SK" sz="2800" dirty="0" smtClean="0">
                <a:solidFill>
                  <a:schemeClr val="bg1"/>
                </a:solidFill>
                <a:latin typeface="Open Sans" pitchFamily="34" charset="0"/>
                <a:ea typeface="Open Sans" pitchFamily="34" charset="0"/>
                <a:cs typeface="Open Sans" pitchFamily="34" charset="0"/>
              </a:rPr>
              <a:t> in </a:t>
            </a:r>
            <a:r>
              <a:rPr lang="sk-SK" sz="2800" dirty="0" err="1" smtClean="0">
                <a:solidFill>
                  <a:schemeClr val="bg1"/>
                </a:solidFill>
                <a:latin typeface="Open Sans" pitchFamily="34" charset="0"/>
                <a:ea typeface="Open Sans" pitchFamily="34" charset="0"/>
                <a:cs typeface="Open Sans" pitchFamily="34" charset="0"/>
              </a:rPr>
              <a:t>order</a:t>
            </a:r>
            <a:r>
              <a:rPr lang="sk-SK" sz="2800" dirty="0" smtClean="0">
                <a:solidFill>
                  <a:schemeClr val="bg1"/>
                </a:solidFill>
                <a:latin typeface="Open Sans" pitchFamily="34" charset="0"/>
                <a:ea typeface="Open Sans" pitchFamily="34" charset="0"/>
                <a:cs typeface="Open Sans" pitchFamily="34" charset="0"/>
              </a:rPr>
              <a:t> to </a:t>
            </a:r>
            <a:r>
              <a:rPr lang="sk-SK" sz="2800" dirty="0" err="1" smtClean="0">
                <a:solidFill>
                  <a:schemeClr val="bg1"/>
                </a:solidFill>
                <a:latin typeface="Open Sans" pitchFamily="34" charset="0"/>
                <a:ea typeface="Open Sans" pitchFamily="34" charset="0"/>
                <a:cs typeface="Open Sans" pitchFamily="34" charset="0"/>
              </a:rPr>
              <a:t>realize</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that</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things</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that</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might</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appear</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cool</a:t>
            </a:r>
            <a:r>
              <a:rPr lang="sk-SK" sz="2800" dirty="0" smtClean="0">
                <a:solidFill>
                  <a:schemeClr val="bg1"/>
                </a:solidFill>
                <a:latin typeface="Open Sans" pitchFamily="34" charset="0"/>
                <a:ea typeface="Open Sans" pitchFamily="34" charset="0"/>
                <a:cs typeface="Open Sans" pitchFamily="34" charset="0"/>
              </a:rPr>
              <a:t> and </a:t>
            </a:r>
            <a:r>
              <a:rPr lang="sk-SK" sz="2800" dirty="0" err="1" smtClean="0">
                <a:solidFill>
                  <a:schemeClr val="bg1"/>
                </a:solidFill>
                <a:latin typeface="Open Sans" pitchFamily="34" charset="0"/>
                <a:ea typeface="Open Sans" pitchFamily="34" charset="0"/>
                <a:cs typeface="Open Sans" pitchFamily="34" charset="0"/>
              </a:rPr>
              <a:t>fashionable</a:t>
            </a:r>
            <a:r>
              <a:rPr lang="sk-SK" sz="2800" dirty="0" smtClean="0">
                <a:solidFill>
                  <a:schemeClr val="bg1"/>
                </a:solidFill>
                <a:latin typeface="Open Sans" pitchFamily="34" charset="0"/>
                <a:ea typeface="Open Sans" pitchFamily="34" charset="0"/>
                <a:cs typeface="Open Sans" pitchFamily="34" charset="0"/>
              </a:rPr>
              <a:t> are </a:t>
            </a:r>
            <a:r>
              <a:rPr lang="sk-SK" sz="2800" dirty="0" err="1" smtClean="0">
                <a:solidFill>
                  <a:schemeClr val="bg1"/>
                </a:solidFill>
                <a:latin typeface="Open Sans" pitchFamily="34" charset="0"/>
                <a:ea typeface="Open Sans" pitchFamily="34" charset="0"/>
                <a:cs typeface="Open Sans" pitchFamily="34" charset="0"/>
              </a:rPr>
              <a:t>actually</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products</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of</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blood</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crime</a:t>
            </a:r>
            <a:endParaRPr lang="sk-SK" sz="2800" dirty="0" smtClean="0">
              <a:solidFill>
                <a:schemeClr val="bg1"/>
              </a:solidFill>
              <a:latin typeface="Open Sans" pitchFamily="34" charset="0"/>
              <a:ea typeface="Open Sans" pitchFamily="34" charset="0"/>
              <a:cs typeface="Open Sans" pitchFamily="34" charset="0"/>
            </a:endParaRPr>
          </a:p>
          <a:p>
            <a:endParaRPr lang="sk-SK" sz="2800" dirty="0" smtClean="0">
              <a:solidFill>
                <a:schemeClr val="bg1"/>
              </a:solidFill>
              <a:latin typeface="Open Sans" pitchFamily="34" charset="0"/>
              <a:ea typeface="Open Sans" pitchFamily="34" charset="0"/>
              <a:cs typeface="Open Sans" pitchFamily="34" charset="0"/>
            </a:endParaRPr>
          </a:p>
          <a:p>
            <a:endParaRPr lang="sk-SK" sz="2800" dirty="0" smtClean="0">
              <a:solidFill>
                <a:schemeClr val="bg1"/>
              </a:solidFill>
              <a:latin typeface="Open Sans" pitchFamily="34" charset="0"/>
              <a:ea typeface="Open Sans" pitchFamily="34" charset="0"/>
              <a:cs typeface="Open Sans" pitchFamily="34" charset="0"/>
            </a:endParaRPr>
          </a:p>
          <a:p>
            <a:endParaRPr lang="sk-SK" dirty="0" smtClean="0">
              <a:solidFill>
                <a:schemeClr val="bg1"/>
              </a:solidFill>
              <a:latin typeface="Open Sans" pitchFamily="34" charset="0"/>
              <a:ea typeface="Open Sans" pitchFamily="34" charset="0"/>
              <a:cs typeface="Open Sans" pitchFamily="34" charset="0"/>
            </a:endParaRPr>
          </a:p>
          <a:p>
            <a:endParaRPr lang="sk-SK" dirty="0" smtClean="0">
              <a:solidFill>
                <a:schemeClr val="bg1"/>
              </a:solidFill>
              <a:latin typeface="Open Sans" pitchFamily="34" charset="0"/>
              <a:ea typeface="Open Sans" pitchFamily="34" charset="0"/>
              <a:cs typeface="Open Sans" pitchFamily="34" charset="0"/>
            </a:endParaRPr>
          </a:p>
          <a:p>
            <a:pPr>
              <a:buNone/>
            </a:pPr>
            <a:endParaRPr lang="sk-SK" dirty="0">
              <a:solidFill>
                <a:schemeClr val="bg1"/>
              </a:solidFill>
              <a:latin typeface="Open Sans" pitchFamily="34" charset="0"/>
              <a:ea typeface="Open Sans" pitchFamily="34" charset="0"/>
              <a:cs typeface="Open Sans" pitchFamily="34" charset="0"/>
            </a:endParaRPr>
          </a:p>
        </p:txBody>
      </p:sp>
    </p:spTree>
    <p:extLst>
      <p:ext uri="{BB962C8B-B14F-4D97-AF65-F5344CB8AC3E}">
        <p14:creationId xmlns:p14="http://schemas.microsoft.com/office/powerpoint/2010/main" val="1838736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ĺžnik 4"/>
          <p:cNvSpPr/>
          <p:nvPr/>
        </p:nvSpPr>
        <p:spPr>
          <a:xfrm>
            <a:off x="-1" y="0"/>
            <a:ext cx="9144001" cy="5143500"/>
          </a:xfrm>
          <a:prstGeom prst="rect">
            <a:avLst/>
          </a:prstGeom>
          <a:solidFill>
            <a:schemeClr val="tx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solidFill>
                <a:srgbClr val="BF3542"/>
              </a:solidFill>
            </a:endParaRPr>
          </a:p>
        </p:txBody>
      </p:sp>
      <p:sp>
        <p:nvSpPr>
          <p:cNvPr id="3" name="Zástupný symbol obsahu 2"/>
          <p:cNvSpPr>
            <a:spLocks noGrp="1"/>
          </p:cNvSpPr>
          <p:nvPr>
            <p:ph idx="1"/>
          </p:nvPr>
        </p:nvSpPr>
        <p:spPr>
          <a:xfrm>
            <a:off x="518864" y="411510"/>
            <a:ext cx="7653536" cy="4183113"/>
          </a:xfrm>
        </p:spPr>
        <p:txBody>
          <a:bodyPr>
            <a:normAutofit lnSpcReduction="10000"/>
          </a:bodyPr>
          <a:lstStyle/>
          <a:p>
            <a:pPr>
              <a:buNone/>
            </a:pPr>
            <a:endParaRPr lang="sk-SK" dirty="0" smtClean="0">
              <a:solidFill>
                <a:schemeClr val="bg1"/>
              </a:solidFill>
              <a:latin typeface="Open Sans" pitchFamily="34" charset="0"/>
              <a:ea typeface="Open Sans" pitchFamily="34" charset="0"/>
              <a:cs typeface="Open Sans" pitchFamily="34" charset="0"/>
            </a:endParaRPr>
          </a:p>
          <a:p>
            <a:pPr marL="0" indent="0">
              <a:buNone/>
            </a:pPr>
            <a:r>
              <a:rPr lang="sk-SK" sz="2800" dirty="0" smtClean="0">
                <a:solidFill>
                  <a:schemeClr val="bg1"/>
                </a:solidFill>
                <a:latin typeface="Open Sans" pitchFamily="34" charset="0"/>
                <a:ea typeface="Open Sans" pitchFamily="34" charset="0"/>
                <a:cs typeface="Open Sans" pitchFamily="34" charset="0"/>
              </a:rPr>
              <a:t>SOLUTION </a:t>
            </a:r>
            <a:endParaRPr lang="sk-SK" sz="2800" dirty="0" smtClean="0">
              <a:solidFill>
                <a:schemeClr val="bg1"/>
              </a:solidFill>
              <a:latin typeface="Open Sans" pitchFamily="34" charset="0"/>
              <a:ea typeface="Open Sans" pitchFamily="34" charset="0"/>
              <a:cs typeface="Open Sans" pitchFamily="34" charset="0"/>
            </a:endParaRPr>
          </a:p>
          <a:p>
            <a:r>
              <a:rPr lang="sk-SK" sz="2800" dirty="0" err="1" smtClean="0">
                <a:solidFill>
                  <a:schemeClr val="bg1"/>
                </a:solidFill>
                <a:latin typeface="Open Sans" pitchFamily="34" charset="0"/>
                <a:ea typeface="Open Sans" pitchFamily="34" charset="0"/>
                <a:cs typeface="Open Sans" pitchFamily="34" charset="0"/>
              </a:rPr>
              <a:t>We</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have</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created</a:t>
            </a:r>
            <a:r>
              <a:rPr lang="sk-SK" sz="2800" dirty="0" smtClean="0">
                <a:solidFill>
                  <a:schemeClr val="bg1"/>
                </a:solidFill>
                <a:latin typeface="Open Sans" pitchFamily="34" charset="0"/>
                <a:ea typeface="Open Sans" pitchFamily="34" charset="0"/>
                <a:cs typeface="Open Sans" pitchFamily="34" charset="0"/>
              </a:rPr>
              <a:t> a </a:t>
            </a:r>
            <a:r>
              <a:rPr lang="sk-SK" sz="2800" dirty="0" err="1" smtClean="0">
                <a:solidFill>
                  <a:schemeClr val="bg1"/>
                </a:solidFill>
                <a:latin typeface="Open Sans" pitchFamily="34" charset="0"/>
                <a:ea typeface="Open Sans" pitchFamily="34" charset="0"/>
                <a:cs typeface="Open Sans" pitchFamily="34" charset="0"/>
              </a:rPr>
              <a:t>fake</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online</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store</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called</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deathcollection.com</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where</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the</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audience</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will</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be</a:t>
            </a:r>
            <a:r>
              <a:rPr lang="sk-SK" sz="2800" dirty="0" smtClean="0">
                <a:solidFill>
                  <a:schemeClr val="bg1"/>
                </a:solidFill>
                <a:latin typeface="Open Sans" pitchFamily="34" charset="0"/>
                <a:ea typeface="Open Sans" pitchFamily="34" charset="0"/>
                <a:cs typeface="Open Sans" pitchFamily="34" charset="0"/>
              </a:rPr>
              <a:t> </a:t>
            </a:r>
            <a:r>
              <a:rPr lang="en-US" sz="2800" dirty="0" smtClean="0">
                <a:solidFill>
                  <a:schemeClr val="bg1"/>
                </a:solidFill>
                <a:latin typeface="Open Sans" pitchFamily="34" charset="0"/>
                <a:ea typeface="Open Sans" pitchFamily="34" charset="0"/>
                <a:cs typeface="Open Sans" pitchFamily="34" charset="0"/>
              </a:rPr>
              <a:t>informed, that beautiful products were actually made of blood in the most horrible crimes of our past. All products are pieces explaining the repeating history. And we must learn these facts in order to understand the history and learn.</a:t>
            </a:r>
            <a:endParaRPr lang="sk-SK" sz="2800" dirty="0" smtClean="0">
              <a:solidFill>
                <a:schemeClr val="bg1"/>
              </a:solidFill>
              <a:latin typeface="Open Sans" pitchFamily="34" charset="0"/>
              <a:ea typeface="Open Sans" pitchFamily="34" charset="0"/>
              <a:cs typeface="Open Sans" pitchFamily="34" charset="0"/>
            </a:endParaRPr>
          </a:p>
          <a:p>
            <a:endParaRPr lang="sk-SK" sz="2800" dirty="0" smtClean="0">
              <a:solidFill>
                <a:schemeClr val="bg1"/>
              </a:solidFill>
              <a:latin typeface="Open Sans" pitchFamily="34" charset="0"/>
              <a:ea typeface="Open Sans" pitchFamily="34" charset="0"/>
              <a:cs typeface="Open Sans" pitchFamily="34" charset="0"/>
            </a:endParaRPr>
          </a:p>
          <a:p>
            <a:endParaRPr lang="sk-SK" sz="2800" dirty="0" smtClean="0">
              <a:solidFill>
                <a:schemeClr val="bg1"/>
              </a:solidFill>
              <a:latin typeface="Open Sans" pitchFamily="34" charset="0"/>
              <a:ea typeface="Open Sans" pitchFamily="34" charset="0"/>
              <a:cs typeface="Open Sans" pitchFamily="34" charset="0"/>
            </a:endParaRPr>
          </a:p>
          <a:p>
            <a:endParaRPr lang="sk-SK" dirty="0" smtClean="0">
              <a:solidFill>
                <a:schemeClr val="bg1"/>
              </a:solidFill>
              <a:latin typeface="Open Sans" pitchFamily="34" charset="0"/>
              <a:ea typeface="Open Sans" pitchFamily="34" charset="0"/>
              <a:cs typeface="Open Sans" pitchFamily="34" charset="0"/>
            </a:endParaRPr>
          </a:p>
          <a:p>
            <a:endParaRPr lang="sk-SK" dirty="0" smtClean="0">
              <a:solidFill>
                <a:schemeClr val="bg1"/>
              </a:solidFill>
              <a:latin typeface="Open Sans" pitchFamily="34" charset="0"/>
              <a:ea typeface="Open Sans" pitchFamily="34" charset="0"/>
              <a:cs typeface="Open Sans" pitchFamily="34" charset="0"/>
            </a:endParaRPr>
          </a:p>
          <a:p>
            <a:pPr>
              <a:buNone/>
            </a:pPr>
            <a:endParaRPr lang="sk-SK" dirty="0">
              <a:solidFill>
                <a:schemeClr val="bg1"/>
              </a:solidFill>
              <a:latin typeface="Open Sans" pitchFamily="34" charset="0"/>
              <a:ea typeface="Open Sans" pitchFamily="34" charset="0"/>
              <a:cs typeface="Open Sans" pitchFamily="34" charset="0"/>
            </a:endParaRPr>
          </a:p>
        </p:txBody>
      </p:sp>
    </p:spTree>
    <p:extLst>
      <p:ext uri="{BB962C8B-B14F-4D97-AF65-F5344CB8AC3E}">
        <p14:creationId xmlns:p14="http://schemas.microsoft.com/office/powerpoint/2010/main" val="3504823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ĺžnik 4"/>
          <p:cNvSpPr/>
          <p:nvPr/>
        </p:nvSpPr>
        <p:spPr>
          <a:xfrm>
            <a:off x="-1" y="0"/>
            <a:ext cx="9144001" cy="5143500"/>
          </a:xfrm>
          <a:prstGeom prst="rect">
            <a:avLst/>
          </a:prstGeom>
          <a:solidFill>
            <a:schemeClr val="tx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solidFill>
                <a:srgbClr val="BF3542"/>
              </a:solidFill>
            </a:endParaRPr>
          </a:p>
        </p:txBody>
      </p:sp>
      <p:sp>
        <p:nvSpPr>
          <p:cNvPr id="3" name="Zástupný symbol obsahu 2"/>
          <p:cNvSpPr>
            <a:spLocks noGrp="1"/>
          </p:cNvSpPr>
          <p:nvPr>
            <p:ph idx="1"/>
          </p:nvPr>
        </p:nvSpPr>
        <p:spPr>
          <a:xfrm>
            <a:off x="518864" y="411510"/>
            <a:ext cx="7653536" cy="4183113"/>
          </a:xfrm>
        </p:spPr>
        <p:txBody>
          <a:bodyPr>
            <a:normAutofit/>
          </a:bodyPr>
          <a:lstStyle/>
          <a:p>
            <a:pPr>
              <a:buNone/>
            </a:pPr>
            <a:endParaRPr lang="sk-SK" dirty="0" smtClean="0">
              <a:solidFill>
                <a:schemeClr val="bg1"/>
              </a:solidFill>
              <a:latin typeface="Open Sans" pitchFamily="34" charset="0"/>
              <a:ea typeface="Open Sans" pitchFamily="34" charset="0"/>
              <a:cs typeface="Open Sans" pitchFamily="34" charset="0"/>
            </a:endParaRPr>
          </a:p>
          <a:p>
            <a:pPr marL="0" indent="0">
              <a:buNone/>
            </a:pPr>
            <a:r>
              <a:rPr lang="en-US" sz="2800" dirty="0" smtClean="0">
                <a:solidFill>
                  <a:schemeClr val="bg1"/>
                </a:solidFill>
                <a:latin typeface="Open Sans" pitchFamily="34" charset="0"/>
                <a:ea typeface="Open Sans" pitchFamily="34" charset="0"/>
                <a:cs typeface="Open Sans" pitchFamily="34" charset="0"/>
              </a:rPr>
              <a:t>TEASING</a:t>
            </a:r>
            <a:r>
              <a:rPr lang="sk-SK" sz="2800" dirty="0" smtClean="0">
                <a:solidFill>
                  <a:schemeClr val="bg1"/>
                </a:solidFill>
                <a:latin typeface="Open Sans" pitchFamily="34" charset="0"/>
                <a:ea typeface="Open Sans" pitchFamily="34" charset="0"/>
                <a:cs typeface="Open Sans" pitchFamily="34" charset="0"/>
              </a:rPr>
              <a:t>/ ONLINE CAMPAIGN</a:t>
            </a:r>
            <a:r>
              <a:rPr lang="sk-SK" sz="2800" dirty="0" smtClean="0">
                <a:solidFill>
                  <a:schemeClr val="bg1"/>
                </a:solidFill>
                <a:latin typeface="Open Sans" pitchFamily="34" charset="0"/>
                <a:ea typeface="Open Sans" pitchFamily="34" charset="0"/>
                <a:cs typeface="Open Sans" pitchFamily="34" charset="0"/>
              </a:rPr>
              <a:t> </a:t>
            </a:r>
          </a:p>
          <a:p>
            <a:pPr marL="0" indent="0">
              <a:buNone/>
            </a:pPr>
            <a:r>
              <a:rPr lang="sk-SK" sz="2800" dirty="0">
                <a:solidFill>
                  <a:schemeClr val="bg1"/>
                </a:solidFill>
                <a:latin typeface="Open Sans" pitchFamily="34" charset="0"/>
                <a:ea typeface="Open Sans" pitchFamily="34" charset="0"/>
                <a:cs typeface="Open Sans" pitchFamily="34" charset="0"/>
              </a:rPr>
              <a:t>	</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specially</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targeted</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for</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young</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audience</a:t>
            </a:r>
            <a:r>
              <a:rPr lang="sk-SK" sz="2800" dirty="0" smtClean="0">
                <a:solidFill>
                  <a:schemeClr val="bg1"/>
                </a:solidFill>
                <a:latin typeface="Open Sans" pitchFamily="34" charset="0"/>
                <a:ea typeface="Open Sans" pitchFamily="34" charset="0"/>
                <a:cs typeface="Open Sans" pitchFamily="34" charset="0"/>
              </a:rPr>
              <a:t> on 	        				    </a:t>
            </a:r>
            <a:r>
              <a:rPr lang="sk-SK" sz="2800" dirty="0" err="1" smtClean="0">
                <a:solidFill>
                  <a:schemeClr val="bg1"/>
                </a:solidFill>
                <a:latin typeface="Open Sans" pitchFamily="34" charset="0"/>
                <a:ea typeface="Open Sans" pitchFamily="34" charset="0"/>
                <a:cs typeface="Open Sans" pitchFamily="34" charset="0"/>
              </a:rPr>
              <a:t>places</a:t>
            </a:r>
            <a:r>
              <a:rPr lang="sk-SK" sz="2800" dirty="0" smtClean="0">
                <a:solidFill>
                  <a:schemeClr val="bg1"/>
                </a:solidFill>
                <a:latin typeface="Open Sans" pitchFamily="34" charset="0"/>
                <a:ea typeface="Open Sans" pitchFamily="34" charset="0"/>
                <a:cs typeface="Open Sans" pitchFamily="34" charset="0"/>
              </a:rPr>
              <a:t>/</a:t>
            </a:r>
            <a:r>
              <a:rPr lang="sk-SK" sz="2800" dirty="0" err="1" smtClean="0">
                <a:solidFill>
                  <a:schemeClr val="bg1"/>
                </a:solidFill>
                <a:latin typeface="Open Sans" pitchFamily="34" charset="0"/>
                <a:ea typeface="Open Sans" pitchFamily="34" charset="0"/>
                <a:cs typeface="Open Sans" pitchFamily="34" charset="0"/>
              </a:rPr>
              <a:t>networks</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where</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they</a:t>
            </a:r>
            <a:r>
              <a:rPr lang="sk-SK" sz="2800" dirty="0" smtClean="0">
                <a:solidFill>
                  <a:schemeClr val="bg1"/>
                </a:solidFill>
                <a:latin typeface="Open Sans" pitchFamily="34" charset="0"/>
                <a:ea typeface="Open Sans" pitchFamily="34" charset="0"/>
                <a:cs typeface="Open Sans" pitchFamily="34" charset="0"/>
              </a:rPr>
              <a:t> are – </a:t>
            </a:r>
            <a:r>
              <a:rPr lang="sk-SK" sz="2800" dirty="0" err="1" smtClean="0">
                <a:solidFill>
                  <a:schemeClr val="bg1"/>
                </a:solidFill>
                <a:latin typeface="Open Sans" pitchFamily="34" charset="0"/>
                <a:ea typeface="Open Sans" pitchFamily="34" charset="0"/>
                <a:cs typeface="Open Sans" pitchFamily="34" charset="0"/>
              </a:rPr>
              <a:t>Facebook</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Snapchat</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Instagram</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youth</a:t>
            </a:r>
            <a:r>
              <a:rPr lang="sk-SK" sz="2800" dirty="0" smtClean="0">
                <a:solidFill>
                  <a:schemeClr val="bg1"/>
                </a:solidFill>
                <a:latin typeface="Open Sans" pitchFamily="34" charset="0"/>
                <a:ea typeface="Open Sans" pitchFamily="34" charset="0"/>
                <a:cs typeface="Open Sans" pitchFamily="34" charset="0"/>
              </a:rPr>
              <a:t> </a:t>
            </a:r>
            <a:r>
              <a:rPr lang="sk-SK" sz="2800" dirty="0" err="1" smtClean="0">
                <a:solidFill>
                  <a:schemeClr val="bg1"/>
                </a:solidFill>
                <a:latin typeface="Open Sans" pitchFamily="34" charset="0"/>
                <a:ea typeface="Open Sans" pitchFamily="34" charset="0"/>
                <a:cs typeface="Open Sans" pitchFamily="34" charset="0"/>
              </a:rPr>
              <a:t>websites</a:t>
            </a:r>
            <a:r>
              <a:rPr lang="sk-SK" sz="2800" dirty="0" smtClean="0">
                <a:solidFill>
                  <a:schemeClr val="bg1"/>
                </a:solidFill>
                <a:latin typeface="Open Sans" pitchFamily="34" charset="0"/>
                <a:ea typeface="Open Sans" pitchFamily="34" charset="0"/>
                <a:cs typeface="Open Sans" pitchFamily="34" charset="0"/>
              </a:rPr>
              <a:t> , </a:t>
            </a:r>
            <a:r>
              <a:rPr lang="sk-SK" sz="2800" dirty="0" err="1" smtClean="0">
                <a:solidFill>
                  <a:schemeClr val="bg1"/>
                </a:solidFill>
                <a:latin typeface="Open Sans" pitchFamily="34" charset="0"/>
                <a:ea typeface="Open Sans" pitchFamily="34" charset="0"/>
                <a:cs typeface="Open Sans" pitchFamily="34" charset="0"/>
              </a:rPr>
              <a:t>etc</a:t>
            </a:r>
            <a:r>
              <a:rPr lang="sk-SK" sz="2800" dirty="0" smtClean="0">
                <a:solidFill>
                  <a:schemeClr val="bg1"/>
                </a:solidFill>
                <a:latin typeface="Open Sans" pitchFamily="34" charset="0"/>
                <a:ea typeface="Open Sans" pitchFamily="34" charset="0"/>
                <a:cs typeface="Open Sans" pitchFamily="34" charset="0"/>
              </a:rPr>
              <a:t>.</a:t>
            </a:r>
            <a:endParaRPr lang="sk-SK" sz="2800" dirty="0" smtClean="0">
              <a:solidFill>
                <a:schemeClr val="bg1"/>
              </a:solidFill>
              <a:latin typeface="Open Sans" pitchFamily="34" charset="0"/>
              <a:ea typeface="Open Sans" pitchFamily="34" charset="0"/>
              <a:cs typeface="Open Sans" pitchFamily="34" charset="0"/>
            </a:endParaRPr>
          </a:p>
          <a:p>
            <a:endParaRPr lang="sk-SK" sz="2800" dirty="0" smtClean="0">
              <a:solidFill>
                <a:schemeClr val="bg1"/>
              </a:solidFill>
              <a:latin typeface="Open Sans" pitchFamily="34" charset="0"/>
              <a:ea typeface="Open Sans" pitchFamily="34" charset="0"/>
              <a:cs typeface="Open Sans" pitchFamily="34" charset="0"/>
            </a:endParaRPr>
          </a:p>
          <a:p>
            <a:endParaRPr lang="sk-SK" sz="2800" dirty="0" smtClean="0">
              <a:solidFill>
                <a:schemeClr val="bg1"/>
              </a:solidFill>
              <a:latin typeface="Open Sans" pitchFamily="34" charset="0"/>
              <a:ea typeface="Open Sans" pitchFamily="34" charset="0"/>
              <a:cs typeface="Open Sans" pitchFamily="34" charset="0"/>
            </a:endParaRPr>
          </a:p>
          <a:p>
            <a:endParaRPr lang="sk-SK" dirty="0" smtClean="0">
              <a:solidFill>
                <a:schemeClr val="bg1"/>
              </a:solidFill>
              <a:latin typeface="Open Sans" pitchFamily="34" charset="0"/>
              <a:ea typeface="Open Sans" pitchFamily="34" charset="0"/>
              <a:cs typeface="Open Sans" pitchFamily="34" charset="0"/>
            </a:endParaRPr>
          </a:p>
          <a:p>
            <a:endParaRPr lang="sk-SK" dirty="0" smtClean="0">
              <a:solidFill>
                <a:schemeClr val="bg1"/>
              </a:solidFill>
              <a:latin typeface="Open Sans" pitchFamily="34" charset="0"/>
              <a:ea typeface="Open Sans" pitchFamily="34" charset="0"/>
              <a:cs typeface="Open Sans" pitchFamily="34" charset="0"/>
            </a:endParaRPr>
          </a:p>
          <a:p>
            <a:pPr>
              <a:buNone/>
            </a:pPr>
            <a:endParaRPr lang="sk-SK" dirty="0">
              <a:solidFill>
                <a:schemeClr val="bg1"/>
              </a:solidFill>
              <a:latin typeface="Open Sans" pitchFamily="34" charset="0"/>
              <a:ea typeface="Open Sans" pitchFamily="34" charset="0"/>
              <a:cs typeface="Open Sans" pitchFamily="34" charset="0"/>
            </a:endParaRPr>
          </a:p>
        </p:txBody>
      </p:sp>
      <p:pic>
        <p:nvPicPr>
          <p:cNvPr id="4" name="Picture 3" descr="C:\Users\Balcakova\Desktop\f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1563638"/>
            <a:ext cx="2804872" cy="3255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10806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ĺžnik 4"/>
          <p:cNvSpPr/>
          <p:nvPr/>
        </p:nvSpPr>
        <p:spPr>
          <a:xfrm>
            <a:off x="-1" y="0"/>
            <a:ext cx="9144001" cy="5143500"/>
          </a:xfrm>
          <a:prstGeom prst="rect">
            <a:avLst/>
          </a:prstGeom>
          <a:solidFill>
            <a:schemeClr val="tx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solidFill>
                <a:srgbClr val="BF3542"/>
              </a:solidFill>
            </a:endParaRPr>
          </a:p>
        </p:txBody>
      </p:sp>
      <p:sp>
        <p:nvSpPr>
          <p:cNvPr id="3" name="Zástupný symbol obsahu 2"/>
          <p:cNvSpPr>
            <a:spLocks noGrp="1"/>
          </p:cNvSpPr>
          <p:nvPr>
            <p:ph idx="1"/>
          </p:nvPr>
        </p:nvSpPr>
        <p:spPr>
          <a:xfrm>
            <a:off x="518864" y="411510"/>
            <a:ext cx="7653536" cy="4183113"/>
          </a:xfrm>
        </p:spPr>
        <p:txBody>
          <a:bodyPr>
            <a:normAutofit/>
          </a:bodyPr>
          <a:lstStyle/>
          <a:p>
            <a:pPr>
              <a:buNone/>
            </a:pPr>
            <a:endParaRPr lang="sk-SK" dirty="0" smtClean="0">
              <a:solidFill>
                <a:schemeClr val="bg1"/>
              </a:solidFill>
              <a:latin typeface="Open Sans" pitchFamily="34" charset="0"/>
              <a:ea typeface="Open Sans" pitchFamily="34" charset="0"/>
              <a:cs typeface="Open Sans" pitchFamily="34" charset="0"/>
            </a:endParaRPr>
          </a:p>
          <a:p>
            <a:pPr marL="0" indent="0">
              <a:buNone/>
            </a:pPr>
            <a:r>
              <a:rPr lang="sk-SK" sz="2800" dirty="0" smtClean="0">
                <a:solidFill>
                  <a:schemeClr val="bg1"/>
                </a:solidFill>
                <a:latin typeface="Open Sans" pitchFamily="34" charset="0"/>
                <a:ea typeface="Open Sans" pitchFamily="34" charset="0"/>
                <a:cs typeface="Open Sans" pitchFamily="34" charset="0"/>
              </a:rPr>
              <a:t>WEBSITE</a:t>
            </a:r>
            <a:endParaRPr lang="sk-SK" sz="2800" dirty="0" smtClean="0">
              <a:solidFill>
                <a:schemeClr val="bg1"/>
              </a:solidFill>
              <a:latin typeface="Open Sans" pitchFamily="34" charset="0"/>
              <a:ea typeface="Open Sans" pitchFamily="34" charset="0"/>
              <a:cs typeface="Open Sans" pitchFamily="34" charset="0"/>
            </a:endParaRPr>
          </a:p>
          <a:p>
            <a:endParaRPr lang="sk-SK" sz="2800" dirty="0" smtClean="0">
              <a:solidFill>
                <a:schemeClr val="bg1"/>
              </a:solidFill>
              <a:latin typeface="Open Sans" pitchFamily="34" charset="0"/>
              <a:ea typeface="Open Sans" pitchFamily="34" charset="0"/>
              <a:cs typeface="Open Sans" pitchFamily="34" charset="0"/>
            </a:endParaRPr>
          </a:p>
          <a:p>
            <a:endParaRPr lang="sk-SK" sz="2800" dirty="0" smtClean="0">
              <a:solidFill>
                <a:schemeClr val="bg1"/>
              </a:solidFill>
              <a:latin typeface="Open Sans" pitchFamily="34" charset="0"/>
              <a:ea typeface="Open Sans" pitchFamily="34" charset="0"/>
              <a:cs typeface="Open Sans" pitchFamily="34" charset="0"/>
            </a:endParaRPr>
          </a:p>
          <a:p>
            <a:endParaRPr lang="sk-SK" dirty="0" smtClean="0">
              <a:solidFill>
                <a:schemeClr val="bg1"/>
              </a:solidFill>
              <a:latin typeface="Open Sans" pitchFamily="34" charset="0"/>
              <a:ea typeface="Open Sans" pitchFamily="34" charset="0"/>
              <a:cs typeface="Open Sans" pitchFamily="34" charset="0"/>
            </a:endParaRPr>
          </a:p>
          <a:p>
            <a:endParaRPr lang="sk-SK" dirty="0" smtClean="0">
              <a:solidFill>
                <a:schemeClr val="bg1"/>
              </a:solidFill>
              <a:latin typeface="Open Sans" pitchFamily="34" charset="0"/>
              <a:ea typeface="Open Sans" pitchFamily="34" charset="0"/>
              <a:cs typeface="Open Sans" pitchFamily="34" charset="0"/>
            </a:endParaRPr>
          </a:p>
          <a:p>
            <a:pPr>
              <a:buNone/>
            </a:pPr>
            <a:endParaRPr lang="sk-SK" dirty="0">
              <a:solidFill>
                <a:schemeClr val="bg1"/>
              </a:solidFill>
              <a:latin typeface="Open Sans" pitchFamily="34" charset="0"/>
              <a:ea typeface="Open Sans" pitchFamily="34" charset="0"/>
              <a:cs typeface="Open Sans" pitchFamily="34" charset="0"/>
            </a:endParaRPr>
          </a:p>
        </p:txBody>
      </p:sp>
      <p:pic>
        <p:nvPicPr>
          <p:cNvPr id="4" name="Picture 2" descr="C:\Users\Balcakova\Desktop\07_Left-v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75755" y="1059582"/>
            <a:ext cx="4392488" cy="3416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5474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ĺžnik 4"/>
          <p:cNvSpPr/>
          <p:nvPr/>
        </p:nvSpPr>
        <p:spPr>
          <a:xfrm>
            <a:off x="-1" y="0"/>
            <a:ext cx="9144001" cy="5143500"/>
          </a:xfrm>
          <a:prstGeom prst="rect">
            <a:avLst/>
          </a:prstGeom>
          <a:solidFill>
            <a:schemeClr val="tx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solidFill>
                <a:srgbClr val="BF3542"/>
              </a:solidFill>
            </a:endParaRPr>
          </a:p>
        </p:txBody>
      </p:sp>
      <p:sp>
        <p:nvSpPr>
          <p:cNvPr id="3" name="Zástupný symbol obsahu 2"/>
          <p:cNvSpPr>
            <a:spLocks noGrp="1"/>
          </p:cNvSpPr>
          <p:nvPr>
            <p:ph idx="1"/>
          </p:nvPr>
        </p:nvSpPr>
        <p:spPr>
          <a:xfrm>
            <a:off x="518864" y="411510"/>
            <a:ext cx="7653536" cy="4183113"/>
          </a:xfrm>
        </p:spPr>
        <p:txBody>
          <a:bodyPr>
            <a:normAutofit/>
          </a:bodyPr>
          <a:lstStyle/>
          <a:p>
            <a:pPr>
              <a:buNone/>
            </a:pPr>
            <a:endParaRPr lang="sk-SK" dirty="0" smtClean="0">
              <a:solidFill>
                <a:schemeClr val="bg1"/>
              </a:solidFill>
              <a:latin typeface="Open Sans" pitchFamily="34" charset="0"/>
              <a:ea typeface="Open Sans" pitchFamily="34" charset="0"/>
              <a:cs typeface="Open Sans" pitchFamily="34" charset="0"/>
            </a:endParaRPr>
          </a:p>
          <a:p>
            <a:pPr marL="0" indent="0">
              <a:buNone/>
            </a:pPr>
            <a:r>
              <a:rPr lang="sk-SK" sz="2800" dirty="0" smtClean="0">
                <a:solidFill>
                  <a:schemeClr val="bg1"/>
                </a:solidFill>
                <a:latin typeface="Open Sans" pitchFamily="34" charset="0"/>
                <a:ea typeface="Open Sans" pitchFamily="34" charset="0"/>
                <a:cs typeface="Open Sans" pitchFamily="34" charset="0"/>
              </a:rPr>
              <a:t>WEBSITE</a:t>
            </a:r>
          </a:p>
          <a:p>
            <a:pPr marL="0" indent="0">
              <a:buNone/>
            </a:pPr>
            <a:r>
              <a:rPr lang="sk-SK" sz="2800" dirty="0" smtClean="0">
                <a:solidFill>
                  <a:schemeClr val="bg1"/>
                </a:solidFill>
                <a:latin typeface="Open Sans" pitchFamily="34" charset="0"/>
                <a:ea typeface="Open Sans" pitchFamily="34" charset="0"/>
                <a:cs typeface="Open Sans" pitchFamily="34" charset="0"/>
              </a:rPr>
              <a:t>REVEAL</a:t>
            </a:r>
            <a:endParaRPr lang="sk-SK" sz="2800" dirty="0" smtClean="0">
              <a:solidFill>
                <a:schemeClr val="bg1"/>
              </a:solidFill>
              <a:latin typeface="Open Sans" pitchFamily="34" charset="0"/>
              <a:ea typeface="Open Sans" pitchFamily="34" charset="0"/>
              <a:cs typeface="Open Sans" pitchFamily="34" charset="0"/>
            </a:endParaRPr>
          </a:p>
          <a:p>
            <a:endParaRPr lang="sk-SK" sz="2800" dirty="0" smtClean="0">
              <a:solidFill>
                <a:schemeClr val="bg1"/>
              </a:solidFill>
              <a:latin typeface="Open Sans" pitchFamily="34" charset="0"/>
              <a:ea typeface="Open Sans" pitchFamily="34" charset="0"/>
              <a:cs typeface="Open Sans" pitchFamily="34" charset="0"/>
            </a:endParaRPr>
          </a:p>
          <a:p>
            <a:endParaRPr lang="sk-SK" sz="2800" dirty="0" smtClean="0">
              <a:solidFill>
                <a:schemeClr val="bg1"/>
              </a:solidFill>
              <a:latin typeface="Open Sans" pitchFamily="34" charset="0"/>
              <a:ea typeface="Open Sans" pitchFamily="34" charset="0"/>
              <a:cs typeface="Open Sans" pitchFamily="34" charset="0"/>
            </a:endParaRPr>
          </a:p>
          <a:p>
            <a:endParaRPr lang="sk-SK" dirty="0" smtClean="0">
              <a:solidFill>
                <a:schemeClr val="bg1"/>
              </a:solidFill>
              <a:latin typeface="Open Sans" pitchFamily="34" charset="0"/>
              <a:ea typeface="Open Sans" pitchFamily="34" charset="0"/>
              <a:cs typeface="Open Sans" pitchFamily="34" charset="0"/>
            </a:endParaRPr>
          </a:p>
          <a:p>
            <a:endParaRPr lang="sk-SK" dirty="0" smtClean="0">
              <a:solidFill>
                <a:schemeClr val="bg1"/>
              </a:solidFill>
              <a:latin typeface="Open Sans" pitchFamily="34" charset="0"/>
              <a:ea typeface="Open Sans" pitchFamily="34" charset="0"/>
              <a:cs typeface="Open Sans" pitchFamily="34" charset="0"/>
            </a:endParaRPr>
          </a:p>
          <a:p>
            <a:pPr>
              <a:buNone/>
            </a:pPr>
            <a:endParaRPr lang="sk-SK" dirty="0">
              <a:solidFill>
                <a:schemeClr val="bg1"/>
              </a:solidFill>
              <a:latin typeface="Open Sans" pitchFamily="34" charset="0"/>
              <a:ea typeface="Open Sans" pitchFamily="34" charset="0"/>
              <a:cs typeface="Open Sans" pitchFamily="34" charset="0"/>
            </a:endParaRPr>
          </a:p>
        </p:txBody>
      </p:sp>
      <p:pic>
        <p:nvPicPr>
          <p:cNvPr id="6" name="Picture 2" descr="C:\Users\Balcakova\Desktop\13116087_10209431067313399_8058007290098741119_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3768" y="161553"/>
            <a:ext cx="6427192" cy="4820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18293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ĺžnik 4"/>
          <p:cNvSpPr/>
          <p:nvPr/>
        </p:nvSpPr>
        <p:spPr>
          <a:xfrm>
            <a:off x="-1" y="0"/>
            <a:ext cx="9144001" cy="5143500"/>
          </a:xfrm>
          <a:prstGeom prst="rect">
            <a:avLst/>
          </a:prstGeom>
          <a:solidFill>
            <a:schemeClr val="tx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dirty="0">
              <a:solidFill>
                <a:srgbClr val="BF3542"/>
              </a:solidFill>
            </a:endParaRPr>
          </a:p>
        </p:txBody>
      </p:sp>
      <p:sp>
        <p:nvSpPr>
          <p:cNvPr id="3" name="Zástupný symbol obsahu 2"/>
          <p:cNvSpPr>
            <a:spLocks noGrp="1"/>
          </p:cNvSpPr>
          <p:nvPr>
            <p:ph idx="1"/>
          </p:nvPr>
        </p:nvSpPr>
        <p:spPr>
          <a:xfrm>
            <a:off x="518864" y="411510"/>
            <a:ext cx="7653536" cy="4183113"/>
          </a:xfrm>
        </p:spPr>
        <p:txBody>
          <a:bodyPr>
            <a:normAutofit/>
          </a:bodyPr>
          <a:lstStyle/>
          <a:p>
            <a:pPr>
              <a:buNone/>
            </a:pPr>
            <a:endParaRPr lang="sk-SK" dirty="0" smtClean="0">
              <a:solidFill>
                <a:schemeClr val="bg1"/>
              </a:solidFill>
              <a:latin typeface="Open Sans" pitchFamily="34" charset="0"/>
              <a:ea typeface="Open Sans" pitchFamily="34" charset="0"/>
              <a:cs typeface="Open Sans" pitchFamily="34" charset="0"/>
            </a:endParaRPr>
          </a:p>
          <a:p>
            <a:pPr marL="0" indent="0">
              <a:buNone/>
            </a:pPr>
            <a:r>
              <a:rPr lang="sk-SK" sz="2800" dirty="0" smtClean="0">
                <a:solidFill>
                  <a:schemeClr val="bg1"/>
                </a:solidFill>
                <a:latin typeface="Open Sans" pitchFamily="34" charset="0"/>
                <a:ea typeface="Open Sans" pitchFamily="34" charset="0"/>
                <a:cs typeface="Open Sans" pitchFamily="34" charset="0"/>
              </a:rPr>
              <a:t>WEBSITE  </a:t>
            </a:r>
          </a:p>
          <a:p>
            <a:pPr marL="0" indent="0">
              <a:buNone/>
            </a:pPr>
            <a:r>
              <a:rPr lang="sk-SK" sz="2800" dirty="0" smtClean="0">
                <a:solidFill>
                  <a:schemeClr val="bg1"/>
                </a:solidFill>
                <a:latin typeface="Open Sans" pitchFamily="34" charset="0"/>
                <a:ea typeface="Open Sans" pitchFamily="34" charset="0"/>
                <a:cs typeface="Open Sans" pitchFamily="34" charset="0"/>
              </a:rPr>
              <a:t>REVEAL</a:t>
            </a:r>
          </a:p>
          <a:p>
            <a:pPr marL="0" indent="0">
              <a:buNone/>
            </a:pPr>
            <a:r>
              <a:rPr lang="sk-SK" sz="2800" dirty="0" smtClean="0">
                <a:solidFill>
                  <a:schemeClr val="bg1"/>
                </a:solidFill>
                <a:latin typeface="Open Sans" pitchFamily="34" charset="0"/>
                <a:ea typeface="Open Sans" pitchFamily="34" charset="0"/>
                <a:cs typeface="Open Sans" pitchFamily="34" charset="0"/>
              </a:rPr>
              <a:t>+</a:t>
            </a:r>
            <a:r>
              <a:rPr lang="sk-SK" sz="2800" dirty="0" err="1" smtClean="0">
                <a:solidFill>
                  <a:schemeClr val="bg1"/>
                </a:solidFill>
                <a:latin typeface="Open Sans" pitchFamily="34" charset="0"/>
                <a:ea typeface="Open Sans" pitchFamily="34" charset="0"/>
                <a:cs typeface="Open Sans" pitchFamily="34" charset="0"/>
              </a:rPr>
              <a:t>learning</a:t>
            </a:r>
            <a:endParaRPr lang="sk-SK" sz="2800" dirty="0" smtClean="0">
              <a:solidFill>
                <a:schemeClr val="bg1"/>
              </a:solidFill>
              <a:latin typeface="Open Sans" pitchFamily="34" charset="0"/>
              <a:ea typeface="Open Sans" pitchFamily="34" charset="0"/>
              <a:cs typeface="Open Sans" pitchFamily="34" charset="0"/>
            </a:endParaRPr>
          </a:p>
          <a:p>
            <a:endParaRPr lang="sk-SK" sz="2800" dirty="0" smtClean="0">
              <a:solidFill>
                <a:schemeClr val="bg1"/>
              </a:solidFill>
              <a:latin typeface="Open Sans" pitchFamily="34" charset="0"/>
              <a:ea typeface="Open Sans" pitchFamily="34" charset="0"/>
              <a:cs typeface="Open Sans" pitchFamily="34" charset="0"/>
            </a:endParaRPr>
          </a:p>
          <a:p>
            <a:endParaRPr lang="sk-SK" sz="2800" dirty="0" smtClean="0">
              <a:solidFill>
                <a:schemeClr val="bg1"/>
              </a:solidFill>
              <a:latin typeface="Open Sans" pitchFamily="34" charset="0"/>
              <a:ea typeface="Open Sans" pitchFamily="34" charset="0"/>
              <a:cs typeface="Open Sans" pitchFamily="34" charset="0"/>
            </a:endParaRPr>
          </a:p>
          <a:p>
            <a:endParaRPr lang="sk-SK" dirty="0" smtClean="0">
              <a:solidFill>
                <a:schemeClr val="bg1"/>
              </a:solidFill>
              <a:latin typeface="Open Sans" pitchFamily="34" charset="0"/>
              <a:ea typeface="Open Sans" pitchFamily="34" charset="0"/>
              <a:cs typeface="Open Sans" pitchFamily="34" charset="0"/>
            </a:endParaRPr>
          </a:p>
          <a:p>
            <a:endParaRPr lang="sk-SK" dirty="0" smtClean="0">
              <a:solidFill>
                <a:schemeClr val="bg1"/>
              </a:solidFill>
              <a:latin typeface="Open Sans" pitchFamily="34" charset="0"/>
              <a:ea typeface="Open Sans" pitchFamily="34" charset="0"/>
              <a:cs typeface="Open Sans" pitchFamily="34" charset="0"/>
            </a:endParaRPr>
          </a:p>
          <a:p>
            <a:pPr>
              <a:buNone/>
            </a:pPr>
            <a:endParaRPr lang="sk-SK" dirty="0">
              <a:solidFill>
                <a:schemeClr val="bg1"/>
              </a:solidFill>
              <a:latin typeface="Open Sans" pitchFamily="34" charset="0"/>
              <a:ea typeface="Open Sans" pitchFamily="34" charset="0"/>
              <a:cs typeface="Open Sans" pitchFamily="34" charset="0"/>
            </a:endParaRPr>
          </a:p>
        </p:txBody>
      </p:sp>
      <p:pic>
        <p:nvPicPr>
          <p:cNvPr id="9219" name="Picture 3" descr="C:\Users\Balcakova\Desktop\13131217_10209431117874663_3350480163865964951_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10648" y="195487"/>
            <a:ext cx="6240693" cy="4680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0343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2948</TotalTime>
  <Words>125</Words>
  <Application>Microsoft Office PowerPoint</Application>
  <PresentationFormat>Prezentácia na obrazovke (16:9)</PresentationFormat>
  <Paragraphs>44</Paragraphs>
  <Slides>8</Slides>
  <Notes>0</Notes>
  <HiddenSlides>0</HiddenSlides>
  <MMClips>0</MMClips>
  <ScaleCrop>false</ScaleCrop>
  <HeadingPairs>
    <vt:vector size="4" baseType="variant">
      <vt:variant>
        <vt:lpstr>Motív</vt:lpstr>
      </vt:variant>
      <vt:variant>
        <vt:i4>1</vt:i4>
      </vt:variant>
      <vt:variant>
        <vt:lpstr>Nadpisy snímok</vt:lpstr>
      </vt:variant>
      <vt:variant>
        <vt:i4>8</vt:i4>
      </vt:variant>
    </vt:vector>
  </HeadingPairs>
  <TitlesOfParts>
    <vt:vector size="9" baseType="lpstr">
      <vt:lpstr>Motív Office</vt:lpstr>
      <vt:lpstr>DEATHCOLLECTION.COM</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TRENDY</dc:title>
  <dc:creator>Balcakova</dc:creator>
  <cp:lastModifiedBy>Balcakova</cp:lastModifiedBy>
  <cp:revision>32</cp:revision>
  <dcterms:created xsi:type="dcterms:W3CDTF">2016-02-08T19:44:52Z</dcterms:created>
  <dcterms:modified xsi:type="dcterms:W3CDTF">2016-04-29T09:56:05Z</dcterms:modified>
</cp:coreProperties>
</file>